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6" r:id="rId4"/>
    <p:sldId id="271" r:id="rId5"/>
    <p:sldId id="267" r:id="rId6"/>
    <p:sldId id="270" r:id="rId7"/>
    <p:sldId id="261" r:id="rId8"/>
    <p:sldId id="268" r:id="rId9"/>
    <p:sldId id="269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8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36119406_446988259810862_949669927878369366_n.jpeg" descr="136119406_446988259810862_949669927878369366_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4337050"/>
            <a:ext cx="8242300" cy="504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77대 와세다대학 한국인 학생회 정기 회의…"/>
          <p:cNvSpPr txBox="1"/>
          <p:nvPr/>
        </p:nvSpPr>
        <p:spPr>
          <a:xfrm>
            <a:off x="6986527" y="8752898"/>
            <a:ext cx="10410946" cy="1252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7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ko-KR" altLang="en-US" dirty="0"/>
              <a:t>제</a:t>
            </a:r>
            <a:r>
              <a:rPr dirty="0"/>
              <a:t>77대 </a:t>
            </a:r>
            <a:r>
              <a:rPr dirty="0" err="1"/>
              <a:t>와세다대학</a:t>
            </a:r>
            <a:r>
              <a:rPr dirty="0"/>
              <a:t> </a:t>
            </a:r>
            <a:r>
              <a:rPr dirty="0" err="1"/>
              <a:t>한국인</a:t>
            </a:r>
            <a:r>
              <a:rPr dirty="0"/>
              <a:t> </a:t>
            </a:r>
            <a:r>
              <a:rPr dirty="0" err="1"/>
              <a:t>학생회</a:t>
            </a:r>
            <a:r>
              <a:rPr dirty="0"/>
              <a:t> </a:t>
            </a:r>
            <a:r>
              <a:rPr dirty="0" err="1"/>
              <a:t>정기</a:t>
            </a:r>
            <a:r>
              <a:rPr dirty="0"/>
              <a:t> </a:t>
            </a:r>
            <a:r>
              <a:rPr dirty="0" err="1"/>
              <a:t>회의</a:t>
            </a:r>
            <a:r>
              <a:rPr dirty="0"/>
              <a:t> </a:t>
            </a:r>
          </a:p>
          <a:p>
            <a:pPr defTabSz="457200">
              <a:defRPr sz="3700">
                <a:solidFill>
                  <a:srgbClr val="0505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2022.</a:t>
            </a:r>
            <a:r>
              <a:rPr lang="en-US" dirty="0"/>
              <a:t>03</a:t>
            </a:r>
            <a:r>
              <a:rPr dirty="0"/>
              <a:t>.</a:t>
            </a:r>
            <a:r>
              <a:rPr lang="en-US" dirty="0"/>
              <a:t>05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77대 총학생회 구성원 현황"/>
          <p:cNvSpPr txBox="1"/>
          <p:nvPr/>
        </p:nvSpPr>
        <p:spPr>
          <a:xfrm>
            <a:off x="1452982" y="1116652"/>
            <a:ext cx="11577218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1828800">
              <a:defRPr sz="6900" b="1">
                <a:solidFill>
                  <a:srgbClr val="404040"/>
                </a:solidFill>
              </a:defRPr>
            </a:lvl1pPr>
          </a:lstStyle>
          <a:p>
            <a:r>
              <a:rPr dirty="0"/>
              <a:t>77대 </a:t>
            </a:r>
            <a:r>
              <a:rPr dirty="0" err="1"/>
              <a:t>총학생회</a:t>
            </a:r>
            <a:r>
              <a:rPr dirty="0"/>
              <a:t> </a:t>
            </a:r>
            <a:r>
              <a:rPr dirty="0" err="1"/>
              <a:t>구성원</a:t>
            </a:r>
            <a:r>
              <a:rPr dirty="0"/>
              <a:t> </a:t>
            </a:r>
            <a:r>
              <a:rPr dirty="0" err="1"/>
              <a:t>현황</a:t>
            </a:r>
            <a:r>
              <a:rPr dirty="0"/>
              <a:t>  </a:t>
            </a:r>
          </a:p>
        </p:txBody>
      </p:sp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E8C0A036-0A82-4092-B43E-8D91F08C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652138"/>
              </p:ext>
            </p:extLst>
          </p:nvPr>
        </p:nvGraphicFramePr>
        <p:xfrm>
          <a:off x="1452981" y="2919046"/>
          <a:ext cx="22127988" cy="10445261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553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4247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임원단</a:t>
                      </a:r>
                      <a:endParaRPr sz="3500" b="1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FFFFFF"/>
                          </a:solidFill>
                        </a:rPr>
                        <a:t>학부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>
                          <a:solidFill>
                            <a:srgbClr val="FFFFFF"/>
                          </a:solidFill>
                        </a:rPr>
                        <a:t>공석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동아리</a:t>
                      </a:r>
                      <a:r>
                        <a:rPr sz="35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3500" b="1" dirty="0" err="1">
                          <a:solidFill>
                            <a:srgbClr val="FFFFFF"/>
                          </a:solidFill>
                        </a:rPr>
                        <a:t>회장</a:t>
                      </a:r>
                      <a:endParaRPr sz="3500" b="1" dirty="0">
                        <a:solidFill>
                          <a:srgbClr val="FFFFFF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/>
                      <a:r>
                        <a:rPr sz="2000" b="1" dirty="0" err="1"/>
                        <a:t>총학생회장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박혁재</a:t>
                      </a:r>
                      <a:endParaRPr sz="2000"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정경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천우진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장서연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상학부</a:t>
                      </a:r>
                      <a:endParaRPr lang="en-US" sz="2000" b="1" dirty="0"/>
                    </a:p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*</a:t>
                      </a:r>
                      <a:r>
                        <a:rPr lang="ko-KR" altLang="en-US" sz="2000" b="1" dirty="0"/>
                        <a:t>김준님 선거 진행 예정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아카오니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오명현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/>
                        <a:t>총학생부회장 노원주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국교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문종원</a:t>
                      </a:r>
                      <a:r>
                        <a:rPr sz="2000" b="1" dirty="0"/>
                        <a:t> 
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박윤서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김유진</a:t>
                      </a:r>
                      <a:r>
                        <a:rPr lang="en-US" sz="2000" b="1" dirty="0"/>
                        <a:t> </a:t>
                      </a:r>
                      <a:r>
                        <a:rPr lang="ko-KR" altLang="en-US" sz="2000" b="1" dirty="0"/>
                        <a:t>부회장 </a:t>
                      </a:r>
                      <a:r>
                        <a:rPr lang="ko-KR" altLang="en-US" sz="2000" b="1" dirty="0" err="1"/>
                        <a:t>김다윗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 err="1"/>
                        <a:t>사회과학부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/>
                        <a:t>조음 안성모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 err="1"/>
                        <a:t>회계역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강준우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법학부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구현민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 err="1"/>
                        <a:t>교육학부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/>
                        <a:t>Wukda 양다윤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/>
                      <a:r>
                        <a:rPr sz="2000" b="1" dirty="0" err="1"/>
                        <a:t>감사역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김나영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문학</a:t>
                      </a:r>
                      <a:r>
                        <a:rPr sz="2000" b="1" dirty="0"/>
                        <a:t>/</a:t>
                      </a:r>
                      <a:r>
                        <a:rPr sz="2000" b="1" dirty="0" err="1"/>
                        <a:t>문화구상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안성모</a:t>
                      </a:r>
                      <a:r>
                        <a:rPr sz="2000" b="1" dirty="0"/>
                        <a:t> </a:t>
                      </a:r>
                      <a:r>
                        <a:rPr lang="ko-KR" altLang="en-US" sz="2000" b="1" dirty="0"/>
                        <a:t>부회장 박문수님 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000" b="1" dirty="0"/>
                        <a:t>*4월 전 </a:t>
                      </a:r>
                      <a:r>
                        <a:rPr sz="2000" b="1" dirty="0" err="1"/>
                        <a:t>희망</a:t>
                      </a:r>
                      <a:r>
                        <a:rPr sz="2000" b="1" dirty="0"/>
                        <a:t> 자 </a:t>
                      </a:r>
                      <a:r>
                        <a:rPr sz="2000" b="1" dirty="0" err="1"/>
                        <a:t>있을</a:t>
                      </a:r>
                      <a:r>
                        <a:rPr sz="2000" b="1" dirty="0"/>
                        <a:t> 시 </a:t>
                      </a:r>
                      <a:r>
                        <a:rPr sz="2000" b="1" dirty="0" err="1"/>
                        <a:t>선거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진행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sz="2000" b="1" dirty="0"/>
                        <a:t>(</a:t>
                      </a:r>
                      <a:r>
                        <a:rPr sz="2000" b="1" dirty="0" err="1"/>
                        <a:t>이공</a:t>
                      </a:r>
                      <a:r>
                        <a:rPr sz="2000" b="1" dirty="0"/>
                        <a:t>) 
</a:t>
                      </a:r>
                      <a:r>
                        <a:rPr sz="2000" b="1" dirty="0" err="1"/>
                        <a:t>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나윤주</a:t>
                      </a:r>
                      <a:r>
                        <a:rPr lang="en-US" sz="2000" b="1" dirty="0"/>
                        <a:t> </a:t>
                      </a:r>
                      <a:r>
                        <a:rPr sz="2000" b="1" dirty="0" err="1"/>
                        <a:t>부회장</a:t>
                      </a:r>
                      <a:r>
                        <a:rPr sz="2000" b="1" dirty="0"/>
                        <a:t> </a:t>
                      </a:r>
                      <a:r>
                        <a:rPr sz="2000" b="1" dirty="0" err="1"/>
                        <a:t>김재희</a:t>
                      </a:r>
                      <a:r>
                        <a:rPr sz="2000" b="1" dirty="0"/>
                        <a:t>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0169">
                <a:tc>
                  <a:txBody>
                    <a:bodyPr/>
                    <a:lstStyle/>
                    <a:p>
                      <a:pPr algn="ctr" defTabSz="18288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E5E5E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(</a:t>
                      </a:r>
                      <a:r>
                        <a:rPr lang="ko-KR" altLang="en-US" sz="2000" b="1" dirty="0"/>
                        <a:t>스포츠</a:t>
                      </a:r>
                      <a:r>
                        <a:rPr lang="en-US" altLang="ko-KR" sz="2000" b="1" dirty="0"/>
                        <a:t>/</a:t>
                      </a:r>
                      <a:r>
                        <a:rPr lang="ko-KR" altLang="en-US" sz="2000" b="1" dirty="0"/>
                        <a:t>인간 과학</a:t>
                      </a:r>
                      <a:r>
                        <a:rPr lang="en-US" altLang="ko-KR" sz="2000" b="1" dirty="0"/>
                        <a:t>)</a:t>
                      </a:r>
                    </a:p>
                    <a:p>
                      <a:pPr algn="ctr" defTabSz="1828800">
                        <a:spcBef>
                          <a:spcPts val="600"/>
                        </a:spcBef>
                      </a:pPr>
                      <a:r>
                        <a:rPr lang="ko-KR" altLang="en-US" sz="2000" b="1" dirty="0"/>
                        <a:t>회장 양유진</a:t>
                      </a:r>
                      <a:endParaRPr sz="20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2000"/>
                      </a:pPr>
                      <a:endParaRPr b="1"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9488379"/>
                  </a:ext>
                </a:extLst>
              </a:tr>
            </a:tbl>
          </a:graphicData>
        </a:graphic>
      </p:graphicFrame>
      <p:pic>
        <p:nvPicPr>
          <p:cNvPr id="5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20D4C412-DF0D-4F4C-A9EF-6FAD9782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297" y="351693"/>
            <a:ext cx="4009781" cy="245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1723029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회의 목차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B94E1-9DFF-4381-99C3-F6204E952148}"/>
              </a:ext>
            </a:extLst>
          </p:cNvPr>
          <p:cNvSpPr txBox="1"/>
          <p:nvPr/>
        </p:nvSpPr>
        <p:spPr>
          <a:xfrm>
            <a:off x="1721597" y="4572777"/>
            <a:ext cx="12029572" cy="4324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(1) </a:t>
            </a:r>
            <a:r>
              <a:rPr lang="ko-KR" altLang="en-US" dirty="0"/>
              <a:t>신입생 설명회 후기</a:t>
            </a:r>
            <a:endParaRPr lang="en-US" altLang="ko-KR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endParaRPr lang="ko-KR" altLang="en-US" dirty="0"/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r>
              <a:rPr lang="en-US" altLang="ko-KR" dirty="0"/>
              <a:t>(2)</a:t>
            </a:r>
            <a:r>
              <a:rPr lang="ko-KR" altLang="en-US" dirty="0"/>
              <a:t> 학부 </a:t>
            </a:r>
            <a:r>
              <a:rPr lang="en-US" altLang="ko-KR" dirty="0"/>
              <a:t>/ </a:t>
            </a:r>
            <a:r>
              <a:rPr lang="ko-KR" altLang="en-US" dirty="0"/>
              <a:t>위원회 안건</a:t>
            </a:r>
          </a:p>
          <a:p>
            <a:pPr algn="l" defTabSz="1828800">
              <a:defRPr sz="5500">
                <a:solidFill>
                  <a:srgbClr val="404040"/>
                </a:solidFill>
              </a:defRPr>
            </a:pPr>
            <a:br>
              <a:rPr lang="ko-KR" altLang="en-US" dirty="0"/>
            </a:br>
            <a:r>
              <a:rPr lang="en-US" altLang="ko-KR" dirty="0"/>
              <a:t>(3) </a:t>
            </a:r>
            <a:r>
              <a:rPr lang="ko-KR" altLang="en-US" dirty="0"/>
              <a:t>공지사항 </a:t>
            </a:r>
            <a:r>
              <a:rPr lang="en-US" altLang="ko-KR" dirty="0"/>
              <a:t>/ </a:t>
            </a:r>
            <a:r>
              <a:rPr lang="ko-KR" altLang="en-US" dirty="0"/>
              <a:t>기타 공유 희망사항 </a:t>
            </a:r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92190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1723029"/>
            <a:ext cx="19508472" cy="10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5500">
                <a:solidFill>
                  <a:srgbClr val="404040"/>
                </a:solidFill>
              </a:defRPr>
            </a:pPr>
            <a:r>
              <a:rPr lang="ko-KR" altLang="en-US" dirty="0"/>
              <a:t>신입생 설명회 후기</a:t>
            </a:r>
            <a:endParaRPr lang="en-US" altLang="ko-KR" dirty="0"/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39CEA-87E4-4CE3-9C8A-4D443FC474E6}"/>
              </a:ext>
            </a:extLst>
          </p:cNvPr>
          <p:cNvSpPr txBox="1"/>
          <p:nvPr/>
        </p:nvSpPr>
        <p:spPr>
          <a:xfrm>
            <a:off x="2085893" y="7804939"/>
            <a:ext cx="28445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총학생회</a:t>
            </a:r>
            <a:endParaRPr kumimoji="0" lang="ko-KR" alt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3C2B09-92F8-4B56-9B2C-79DA9E0339E9}"/>
              </a:ext>
            </a:extLst>
          </p:cNvPr>
          <p:cNvSpPr txBox="1"/>
          <p:nvPr/>
        </p:nvSpPr>
        <p:spPr>
          <a:xfrm>
            <a:off x="1698977" y="10829858"/>
            <a:ext cx="32314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사무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위원회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FE9FF8-961C-4F1E-AE0C-A161AD55848E}"/>
              </a:ext>
            </a:extLst>
          </p:cNvPr>
          <p:cNvSpPr txBox="1"/>
          <p:nvPr/>
        </p:nvSpPr>
        <p:spPr>
          <a:xfrm>
            <a:off x="2297790" y="4170707"/>
            <a:ext cx="242074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홍보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위원회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F11D8CF-7683-4E61-B4AC-41BAEB839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76" y="5333807"/>
            <a:ext cx="8235203" cy="61764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DFA7BCF-1BEF-4842-A7C4-20E285B70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043" y="5439384"/>
            <a:ext cx="7953665" cy="59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2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1723029"/>
            <a:ext cx="19508472" cy="123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defTabSz="1828800">
              <a:defRPr sz="6800" b="1">
                <a:solidFill>
                  <a:srgbClr val="404040"/>
                </a:solidFill>
              </a:defRPr>
            </a:pPr>
            <a:r>
              <a:rPr lang="ko-KR" altLang="en-US" dirty="0"/>
              <a:t>학부</a:t>
            </a:r>
            <a:r>
              <a:rPr lang="en-US" altLang="ko-KR" dirty="0"/>
              <a:t>/</a:t>
            </a:r>
            <a:r>
              <a:rPr lang="ko-KR" altLang="en-US" dirty="0"/>
              <a:t>위원회 건의 안건 </a:t>
            </a:r>
            <a:r>
              <a:rPr lang="en-US" altLang="ko-KR" dirty="0"/>
              <a:t>: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FA412BC-1874-4A29-BD7C-35934A51C1CA}"/>
              </a:ext>
            </a:extLst>
          </p:cNvPr>
          <p:cNvGrpSpPr/>
          <p:nvPr/>
        </p:nvGrpSpPr>
        <p:grpSpPr>
          <a:xfrm>
            <a:off x="1687950" y="10223834"/>
            <a:ext cx="20855657" cy="2692695"/>
            <a:chOff x="1721596" y="3461920"/>
            <a:chExt cx="20974264" cy="2692695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07164B2-2C3F-4F7C-AAE8-55E7A33E3407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CBD003C5-2435-48FD-BB51-FD2DC60937E8}"/>
                </a:ext>
              </a:extLst>
            </p:cNvPr>
            <p:cNvSpPr/>
            <p:nvPr/>
          </p:nvSpPr>
          <p:spPr>
            <a:xfrm>
              <a:off x="5068216" y="4120114"/>
              <a:ext cx="17627644" cy="1475581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공인 서클 유지 서류 준비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)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-&gt;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슬라이드 더 있음</a:t>
              </a:r>
              <a:endParaRPr lang="en-US" altLang="ko-KR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친구분들 이름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, 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학번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, 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메일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(3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월 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7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일 자료 공개 후 추가 가능성 있음</a:t>
              </a:r>
              <a:r>
                <a:rPr lang="en-US" altLang="ko-KR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) </a:t>
              </a:r>
              <a:r>
                <a:rPr lang="ko-KR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공유</a:t>
              </a:r>
              <a:endParaRPr lang="en-US" altLang="ko-KR" sz="40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2E8E239A-10B1-468D-B3A6-0CE7AD7171BD}"/>
              </a:ext>
            </a:extLst>
          </p:cNvPr>
          <p:cNvGrpSpPr/>
          <p:nvPr/>
        </p:nvGrpSpPr>
        <p:grpSpPr>
          <a:xfrm>
            <a:off x="1873711" y="6879220"/>
            <a:ext cx="20796583" cy="2692695"/>
            <a:chOff x="1721596" y="3461920"/>
            <a:chExt cx="20974264" cy="2692695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6A5A2C32-0172-4F9A-B611-D21FA0EEC209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84BECF90-CE4D-42E9-A4CA-3442E864B505}"/>
                </a:ext>
              </a:extLst>
            </p:cNvPr>
            <p:cNvSpPr/>
            <p:nvPr/>
          </p:nvSpPr>
          <p:spPr>
            <a:xfrm>
              <a:off x="5018143" y="4341451"/>
              <a:ext cx="17677717" cy="1032907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김준님 선거를 진행 예정 </a:t>
              </a:r>
              <a:r>
                <a:rPr lang="en-US" altLang="ko-KR" sz="54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(</a:t>
              </a:r>
              <a:r>
                <a:rPr lang="ko-KR" altLang="en-US" sz="54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학생회 임원들 확인</a:t>
              </a:r>
              <a:r>
                <a:rPr lang="en-US" altLang="ko-KR" sz="54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)</a:t>
              </a:r>
              <a:endPara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893A5E2-3914-403B-9FC9-D9D707C8754F}"/>
              </a:ext>
            </a:extLst>
          </p:cNvPr>
          <p:cNvGrpSpPr/>
          <p:nvPr/>
        </p:nvGrpSpPr>
        <p:grpSpPr>
          <a:xfrm>
            <a:off x="1873996" y="3614320"/>
            <a:ext cx="20974263" cy="2692695"/>
            <a:chOff x="1721596" y="3461920"/>
            <a:chExt cx="20974263" cy="2692695"/>
          </a:xfrm>
        </p:grpSpPr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EFE7F34F-AAF8-4737-81F9-AE0ADAEB41D7}"/>
                </a:ext>
              </a:extLst>
            </p:cNvPr>
            <p:cNvSpPr/>
            <p:nvPr/>
          </p:nvSpPr>
          <p:spPr>
            <a:xfrm>
              <a:off x="1721596" y="3461920"/>
              <a:ext cx="3249835" cy="269269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4F9F1777-EC52-4B58-8B15-49D02BDF2DF9}"/>
                </a:ext>
              </a:extLst>
            </p:cNvPr>
            <p:cNvSpPr/>
            <p:nvPr/>
          </p:nvSpPr>
          <p:spPr>
            <a:xfrm>
              <a:off x="4989932" y="4341451"/>
              <a:ext cx="17705927" cy="1032907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인스타 학사일정에 추가를 위한 생일 조사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439CEA-87E4-4CE3-9C8A-4D443FC474E6}"/>
              </a:ext>
            </a:extLst>
          </p:cNvPr>
          <p:cNvSpPr txBox="1"/>
          <p:nvPr/>
        </p:nvSpPr>
        <p:spPr>
          <a:xfrm>
            <a:off x="2085893" y="7804939"/>
            <a:ext cx="28445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총학생회</a:t>
            </a:r>
            <a:endParaRPr kumimoji="0" lang="ko-KR" altLang="en-US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3C2B09-92F8-4B56-9B2C-79DA9E0339E9}"/>
              </a:ext>
            </a:extLst>
          </p:cNvPr>
          <p:cNvSpPr txBox="1"/>
          <p:nvPr/>
        </p:nvSpPr>
        <p:spPr>
          <a:xfrm>
            <a:off x="1698977" y="10829858"/>
            <a:ext cx="32314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사무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위원회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FE9FF8-961C-4F1E-AE0C-A161AD55848E}"/>
              </a:ext>
            </a:extLst>
          </p:cNvPr>
          <p:cNvSpPr txBox="1"/>
          <p:nvPr/>
        </p:nvSpPr>
        <p:spPr>
          <a:xfrm>
            <a:off x="2297790" y="4170707"/>
            <a:ext cx="242074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홍보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위원회</a:t>
            </a:r>
          </a:p>
        </p:txBody>
      </p:sp>
    </p:spTree>
    <p:extLst>
      <p:ext uri="{BB962C8B-B14F-4D97-AF65-F5344CB8AC3E}">
        <p14:creationId xmlns:p14="http://schemas.microsoft.com/office/powerpoint/2010/main" val="42813262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713706" y="1274920"/>
            <a:ext cx="19508472" cy="1846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algn="l" defTabSz="1828800">
              <a:defRPr sz="5200" b="1">
                <a:solidFill>
                  <a:srgbClr val="404040"/>
                </a:solidFill>
              </a:defRPr>
            </a:pP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공인 서클 유지 서류 준비</a:t>
            </a:r>
            <a:endParaRPr lang="en-US" altLang="ko-KR" sz="54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1828800">
              <a:defRPr sz="5200" b="1">
                <a:solidFill>
                  <a:srgbClr val="404040"/>
                </a:solidFill>
              </a:defRPr>
            </a:pPr>
            <a:r>
              <a:rPr lang="en-US" altLang="ko-KR" sz="5400" dirty="0">
                <a:solidFill>
                  <a:schemeClr val="tx1"/>
                </a:solidFill>
                <a:latin typeface="Helvetica Neue Medium"/>
                <a:sym typeface="Helvetica Neue Medium"/>
              </a:rPr>
              <a:t>-</a:t>
            </a:r>
            <a:r>
              <a:rPr lang="ko-KR" altLang="en-US" sz="5400" dirty="0">
                <a:solidFill>
                  <a:schemeClr val="tx1"/>
                </a:solidFill>
                <a:latin typeface="Helvetica Neue Medium"/>
                <a:sym typeface="Helvetica Neue Medium"/>
              </a:rPr>
              <a:t>회원 명부 작성</a:t>
            </a:r>
            <a:endParaRPr lang="ko-KR" altLang="en-US" dirty="0"/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88EF90E-6821-4B80-A269-9EEF9FFF59A7}"/>
              </a:ext>
            </a:extLst>
          </p:cNvPr>
          <p:cNvSpPr/>
          <p:nvPr/>
        </p:nvSpPr>
        <p:spPr>
          <a:xfrm>
            <a:off x="1355093" y="4008254"/>
            <a:ext cx="21153215" cy="83881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3/7~3/16</a:t>
            </a: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일 제출할 서류 중 하나</a:t>
            </a:r>
            <a:endParaRPr kumimoji="0" lang="en-US" altLang="ko-KR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ko-KR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약</a:t>
            </a:r>
            <a:r>
              <a:rPr lang="en-US" altLang="ko-KR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50</a:t>
            </a: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명 제출 예정</a:t>
            </a:r>
            <a:endParaRPr lang="en-US" altLang="ko-KR" sz="54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54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친구분들 </a:t>
            </a:r>
            <a:r>
              <a:rPr lang="en-US" altLang="ko-KR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</a:t>
            </a: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~5</a:t>
            </a: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명 </a:t>
            </a:r>
            <a:r>
              <a:rPr kumimoji="0" lang="ko-KR" altLang="en-US" sz="5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가타카나</a:t>
            </a: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성명</a:t>
            </a: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학번</a:t>
            </a: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학년</a:t>
            </a: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</a:t>
            </a: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타 서클 소속 여부  </a:t>
            </a:r>
            <a:r>
              <a:rPr kumimoji="0" lang="en-US" altLang="ko-KR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(O X) </a:t>
            </a: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및 </a:t>
            </a:r>
            <a:r>
              <a:rPr lang="ko-KR" altLang="en-US" sz="5400" dirty="0" err="1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타서클</a:t>
            </a:r>
            <a:r>
              <a:rPr lang="ko-KR" altLang="en-US" sz="54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직함 </a:t>
            </a:r>
            <a:endParaRPr lang="en-US" altLang="ko-KR" sz="54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54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5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명부의 모든 인원한테 확인 메일이 갈 예정</a:t>
            </a:r>
            <a:endParaRPr kumimoji="0" lang="en-US" altLang="ko-KR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5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67632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2437764" y="5925752"/>
            <a:ext cx="19508472" cy="146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r>
              <a:rPr dirty="0"/>
              <a:t>월 </a:t>
            </a:r>
            <a:r>
              <a:rPr dirty="0" err="1"/>
              <a:t>주요</a:t>
            </a:r>
            <a:r>
              <a:rPr dirty="0"/>
              <a:t> </a:t>
            </a:r>
            <a:r>
              <a:rPr dirty="0" err="1"/>
              <a:t>계획</a:t>
            </a:r>
            <a:r>
              <a:rPr dirty="0"/>
              <a:t> 및 </a:t>
            </a:r>
            <a:r>
              <a:rPr dirty="0" err="1"/>
              <a:t>공지사항</a:t>
            </a:r>
            <a:endParaRPr dirty="0"/>
          </a:p>
        </p:txBody>
      </p:sp>
      <p:sp>
        <p:nvSpPr>
          <p:cNvPr id="169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316FAC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>
            <a:off x="1721597" y="7395392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DB90B262-6C2F-47E8-85CA-CB349A58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297" y="351693"/>
            <a:ext cx="4009781" cy="2452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713706" y="1274920"/>
            <a:ext cx="19508472" cy="170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algn="l" defTabSz="1828800">
              <a:defRPr sz="5200" b="1">
                <a:solidFill>
                  <a:srgbClr val="404040"/>
                </a:solidFill>
              </a:defRPr>
            </a:pPr>
            <a:r>
              <a:rPr lang="en-US" altLang="ko-KR" u="sng" dirty="0"/>
              <a:t>3</a:t>
            </a:r>
            <a:r>
              <a:rPr lang="ko-KR" altLang="en-US" u="sng" dirty="0"/>
              <a:t>월 주요계획</a:t>
            </a:r>
            <a:r>
              <a:rPr lang="en-US" altLang="ko-KR" dirty="0"/>
              <a:t>: </a:t>
            </a:r>
          </a:p>
          <a:p>
            <a:pPr algn="l" defTabSz="1828800">
              <a:defRPr sz="4700" b="1">
                <a:solidFill>
                  <a:srgbClr val="404040"/>
                </a:solidFill>
              </a:defRPr>
            </a:pPr>
            <a:r>
              <a:rPr lang="en-US" altLang="ko-KR" dirty="0"/>
              <a:t>*</a:t>
            </a:r>
            <a:r>
              <a:rPr lang="ko-KR" altLang="en-US" dirty="0"/>
              <a:t>매월 </a:t>
            </a:r>
            <a:r>
              <a:rPr lang="en-US" altLang="ko-KR" dirty="0"/>
              <a:t>1,3</a:t>
            </a:r>
            <a:r>
              <a:rPr lang="ko-KR" altLang="en-US" dirty="0"/>
              <a:t>주차 토요일 오후 </a:t>
            </a:r>
            <a:r>
              <a:rPr lang="en-US" altLang="ko-KR" dirty="0"/>
              <a:t>2</a:t>
            </a:r>
            <a:r>
              <a:rPr lang="ko-KR" altLang="en-US" dirty="0"/>
              <a:t>시 정기회의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88EF90E-6821-4B80-A269-9EEF9FFF59A7}"/>
              </a:ext>
            </a:extLst>
          </p:cNvPr>
          <p:cNvSpPr/>
          <p:nvPr/>
        </p:nvSpPr>
        <p:spPr>
          <a:xfrm>
            <a:off x="1355093" y="6102439"/>
            <a:ext cx="10112849" cy="41997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ko-KR" altLang="en-US" sz="48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총학생회</a:t>
            </a: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기업들과의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컨텍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(</a:t>
            </a:r>
            <a:r>
              <a:rPr kumimoji="0" lang="ko-KR" altLang="en-US" sz="4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상학부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)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김준님 선거 진행</a:t>
            </a: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B560FAC-67CF-44E4-9AAD-C0033BC75FAC}"/>
              </a:ext>
            </a:extLst>
          </p:cNvPr>
          <p:cNvSpPr/>
          <p:nvPr/>
        </p:nvSpPr>
        <p:spPr>
          <a:xfrm>
            <a:off x="12557445" y="6102439"/>
            <a:ext cx="10112849" cy="41997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각 학부 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/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위원회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(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한편</a:t>
            </a:r>
            <a:r>
              <a:rPr kumimoji="0" lang="en-US" altLang="ko-KR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) </a:t>
            </a:r>
            <a:r>
              <a:rPr kumimoji="0" lang="ko-KR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유튜브의 업로드 스케쥴 파악 </a:t>
            </a: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l" defTabSz="825500"/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457200" indent="-457200" algn="l" defTabSz="825500">
              <a:buFont typeface="Arial" panose="020B0604020202020204" pitchFamily="34" charset="0"/>
              <a:buChar char="•"/>
            </a:pPr>
            <a:r>
              <a:rPr lang="en-US" altLang="ko-KR" sz="48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</a:t>
            </a:r>
            <a:r>
              <a:rPr lang="ko-KR" altLang="en-US" sz="48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사무</a:t>
            </a:r>
            <a:r>
              <a:rPr lang="en-US" altLang="ko-KR" sz="48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) </a:t>
            </a:r>
            <a:r>
              <a:rPr lang="ko-KR" altLang="en-US" sz="48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공인 서클 유지 서류 작업</a:t>
            </a: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1860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 알고리즘"/>
          <p:cNvSpPr txBox="1"/>
          <p:nvPr/>
        </p:nvSpPr>
        <p:spPr>
          <a:xfrm>
            <a:off x="1713706" y="1274920"/>
            <a:ext cx="19508472" cy="170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 defTabSz="1828800">
              <a:defRPr sz="8000" b="1">
                <a:solidFill>
                  <a:srgbClr val="404040"/>
                </a:solidFill>
              </a:defRPr>
            </a:lvl1pPr>
          </a:lstStyle>
          <a:p>
            <a:pPr algn="l" defTabSz="1828800">
              <a:defRPr sz="5200" b="1">
                <a:solidFill>
                  <a:srgbClr val="404040"/>
                </a:solidFill>
              </a:defRPr>
            </a:pPr>
            <a:r>
              <a:rPr lang="en-US" altLang="ko-KR" u="sng" dirty="0"/>
              <a:t>3</a:t>
            </a:r>
            <a:r>
              <a:rPr lang="ko-KR" altLang="en-US" u="sng" dirty="0"/>
              <a:t>월 공지사항</a:t>
            </a:r>
            <a:r>
              <a:rPr lang="en-US" altLang="ko-KR" dirty="0"/>
              <a:t>: </a:t>
            </a:r>
          </a:p>
          <a:p>
            <a:pPr algn="l" defTabSz="1828800">
              <a:defRPr sz="4700" b="1">
                <a:solidFill>
                  <a:srgbClr val="404040"/>
                </a:solidFill>
              </a:defRPr>
            </a:pPr>
            <a:r>
              <a:rPr lang="en-US" altLang="ko-KR" dirty="0"/>
              <a:t>*</a:t>
            </a:r>
            <a:r>
              <a:rPr lang="ko-KR" altLang="en-US" dirty="0"/>
              <a:t>매월 </a:t>
            </a:r>
            <a:r>
              <a:rPr lang="en-US" altLang="ko-KR" dirty="0"/>
              <a:t>1,3</a:t>
            </a:r>
            <a:r>
              <a:rPr lang="ko-KR" altLang="en-US" dirty="0"/>
              <a:t>주차 토요일 오후 </a:t>
            </a:r>
            <a:r>
              <a:rPr lang="en-US" altLang="ko-KR" dirty="0"/>
              <a:t>2</a:t>
            </a:r>
            <a:r>
              <a:rPr lang="ko-KR" altLang="en-US" dirty="0"/>
              <a:t>시 정기회의</a:t>
            </a:r>
          </a:p>
        </p:txBody>
      </p:sp>
      <p:sp>
        <p:nvSpPr>
          <p:cNvPr id="170" name="Line"/>
          <p:cNvSpPr/>
          <p:nvPr/>
        </p:nvSpPr>
        <p:spPr>
          <a:xfrm>
            <a:off x="1721597" y="3196834"/>
            <a:ext cx="20948697" cy="1"/>
          </a:xfrm>
          <a:prstGeom prst="line">
            <a:avLst/>
          </a:prstGeom>
          <a:ln w="50800">
            <a:solidFill>
              <a:srgbClr val="872827"/>
            </a:solidFill>
            <a:miter lim="400000"/>
          </a:ln>
        </p:spPr>
        <p:txBody>
          <a:bodyPr lIns="91437" tIns="91437" rIns="91437" bIns="91437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7" name="136119406_446988259810862_949669927878369366_n.jpeg" descr="136119406_446988259810862_949669927878369366_n.jpeg">
            <a:extLst>
              <a:ext uri="{FF2B5EF4-FFF2-40B4-BE49-F238E27FC236}">
                <a16:creationId xmlns:a16="http://schemas.microsoft.com/office/drawing/2014/main" id="{5D3646A5-E4DF-4FE9-A869-1D171C56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49" y="462984"/>
            <a:ext cx="4119745" cy="25200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718B7DC-624B-403C-A33F-1B05B8191EE9}"/>
              </a:ext>
            </a:extLst>
          </p:cNvPr>
          <p:cNvSpPr/>
          <p:nvPr/>
        </p:nvSpPr>
        <p:spPr>
          <a:xfrm>
            <a:off x="1713706" y="4741044"/>
            <a:ext cx="20948697" cy="62428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66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6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공인 서클 유지 준비 </a:t>
            </a:r>
            <a:r>
              <a:rPr lang="en-US" altLang="ko-KR" sz="6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!!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ko-KR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ko-KR" alt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각 위원회에서 작업 </a:t>
            </a:r>
            <a:endParaRPr kumimoji="0" lang="en-US" altLang="ko-KR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ko-KR" sz="48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ko-KR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18600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311</Words>
  <Application>Microsoft Office PowerPoint</Application>
  <PresentationFormat>사용자 지정</PresentationFormat>
  <Paragraphs>73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Helvetica Neue</vt:lpstr>
      <vt:lpstr>Helvetica Neue Medium</vt:lpstr>
      <vt:lpstr>Arial</vt:lpstr>
      <vt:lpstr>Calibri</vt:lpstr>
      <vt:lpstr>Helvetica</vt:lpstr>
      <vt:lpstr>21_BasicWhite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WonJoo Roh</dc:creator>
  <cp:lastModifiedBy>Roh WonJoo</cp:lastModifiedBy>
  <cp:revision>19</cp:revision>
  <dcterms:modified xsi:type="dcterms:W3CDTF">2022-03-04T11:10:22Z</dcterms:modified>
</cp:coreProperties>
</file>