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6" r:id="rId4"/>
    <p:sldId id="267" r:id="rId5"/>
    <p:sldId id="270" r:id="rId6"/>
    <p:sldId id="271" r:id="rId7"/>
    <p:sldId id="272" r:id="rId8"/>
    <p:sldId id="261" r:id="rId9"/>
    <p:sldId id="268" r:id="rId10"/>
    <p:sldId id="26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/>
    <p:restoredTop sz="94717"/>
  </p:normalViewPr>
  <p:slideViewPr>
    <p:cSldViewPr snapToGrid="0">
      <p:cViewPr>
        <p:scale>
          <a:sx n="80" d="100"/>
          <a:sy n="80" d="100"/>
        </p:scale>
        <p:origin x="-672" y="-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uksa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136119406_446988259810862_949669927878369366_n.jpeg" descr="136119406_446988259810862_949669927878369366_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850" y="4337050"/>
            <a:ext cx="8242300" cy="50419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77대 와세다대학 한국인 학생회 정기 회의…"/>
          <p:cNvSpPr txBox="1"/>
          <p:nvPr/>
        </p:nvSpPr>
        <p:spPr>
          <a:xfrm>
            <a:off x="6986527" y="8752898"/>
            <a:ext cx="10410946" cy="1252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3700">
                <a:solidFill>
                  <a:srgbClr val="0505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ko-KR" altLang="en-US" dirty="0"/>
              <a:t>제</a:t>
            </a:r>
            <a:r>
              <a:rPr dirty="0"/>
              <a:t>77대 </a:t>
            </a:r>
            <a:r>
              <a:rPr dirty="0" err="1"/>
              <a:t>와세다대학</a:t>
            </a:r>
            <a:r>
              <a:rPr dirty="0"/>
              <a:t> </a:t>
            </a:r>
            <a:r>
              <a:rPr dirty="0" err="1"/>
              <a:t>한국인</a:t>
            </a:r>
            <a:r>
              <a:rPr dirty="0"/>
              <a:t> </a:t>
            </a:r>
            <a:r>
              <a:rPr dirty="0" err="1"/>
              <a:t>학생회</a:t>
            </a:r>
            <a:r>
              <a:rPr dirty="0"/>
              <a:t> </a:t>
            </a:r>
            <a:r>
              <a:rPr dirty="0" err="1"/>
              <a:t>정기</a:t>
            </a:r>
            <a:r>
              <a:rPr dirty="0"/>
              <a:t> </a:t>
            </a:r>
            <a:r>
              <a:rPr dirty="0" err="1"/>
              <a:t>회의</a:t>
            </a:r>
            <a:r>
              <a:rPr dirty="0"/>
              <a:t> </a:t>
            </a:r>
          </a:p>
          <a:p>
            <a:pPr defTabSz="457200">
              <a:defRPr sz="3700">
                <a:solidFill>
                  <a:srgbClr val="0505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2022.</a:t>
            </a:r>
            <a:r>
              <a:rPr lang="en-US" dirty="0"/>
              <a:t>04</a:t>
            </a:r>
            <a:r>
              <a:rPr dirty="0"/>
              <a:t>.</a:t>
            </a:r>
            <a:r>
              <a:rPr lang="en-US" dirty="0"/>
              <a:t>16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1708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en-US" altLang="ko-KR" u="sng" dirty="0"/>
              <a:t>4</a:t>
            </a:r>
            <a:r>
              <a:rPr lang="ko-KR" altLang="en-US" u="sng" dirty="0"/>
              <a:t>월 공지사항</a:t>
            </a:r>
            <a:r>
              <a:rPr lang="en-US" altLang="ko-KR" dirty="0"/>
              <a:t>: </a:t>
            </a:r>
          </a:p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en-US" altLang="ko-KR" dirty="0"/>
              <a:t>*</a:t>
            </a:r>
            <a:r>
              <a:rPr lang="ko-KR" altLang="en-US" dirty="0"/>
              <a:t>매월 </a:t>
            </a:r>
            <a:r>
              <a:rPr lang="en-US" altLang="ko-KR" dirty="0"/>
              <a:t>1,3</a:t>
            </a:r>
            <a:r>
              <a:rPr lang="ko-KR" altLang="en-US" dirty="0"/>
              <a:t>주차 토요일 오후 </a:t>
            </a:r>
            <a:r>
              <a:rPr lang="en-US" altLang="ko-KR" dirty="0"/>
              <a:t>2</a:t>
            </a:r>
            <a:r>
              <a:rPr lang="ko-KR" altLang="en-US" dirty="0"/>
              <a:t>시 정기회의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21597" y="3638209"/>
            <a:ext cx="20948697" cy="82859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페이스북 사이트 관리자 외 업로드 중지 예정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홈페이지 맡은 역할 수행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각 위원회 작업 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**홈페이지 가입**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518600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77대 총학생회 구성원 현황"/>
          <p:cNvSpPr txBox="1"/>
          <p:nvPr/>
        </p:nvSpPr>
        <p:spPr>
          <a:xfrm>
            <a:off x="1452982" y="1116652"/>
            <a:ext cx="11577218" cy="1164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1828800">
              <a:defRPr sz="6900" b="1">
                <a:solidFill>
                  <a:srgbClr val="404040"/>
                </a:solidFill>
              </a:defRPr>
            </a:lvl1pPr>
          </a:lstStyle>
          <a:p>
            <a:r>
              <a:rPr dirty="0"/>
              <a:t>77대 </a:t>
            </a:r>
            <a:r>
              <a:rPr dirty="0" err="1"/>
              <a:t>총학생회</a:t>
            </a:r>
            <a:r>
              <a:rPr dirty="0"/>
              <a:t> </a:t>
            </a:r>
            <a:r>
              <a:rPr dirty="0" err="1"/>
              <a:t>구성원</a:t>
            </a:r>
            <a:r>
              <a:rPr dirty="0"/>
              <a:t> </a:t>
            </a:r>
            <a:r>
              <a:rPr dirty="0" err="1"/>
              <a:t>현황</a:t>
            </a:r>
            <a:r>
              <a:rPr dirty="0"/>
              <a:t>  </a:t>
            </a:r>
          </a:p>
        </p:txBody>
      </p:sp>
      <p:graphicFrame>
        <p:nvGraphicFramePr>
          <p:cNvPr id="4" name="Table">
            <a:extLst>
              <a:ext uri="{FF2B5EF4-FFF2-40B4-BE49-F238E27FC236}">
                <a16:creationId xmlns:a16="http://schemas.microsoft.com/office/drawing/2014/main" id="{E8C0A036-0A82-4092-B43E-8D91F08C16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0378453"/>
              </p:ext>
            </p:extLst>
          </p:nvPr>
        </p:nvGraphicFramePr>
        <p:xfrm>
          <a:off x="1452981" y="2919046"/>
          <a:ext cx="22127988" cy="10445261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553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4247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임원단</a:t>
                      </a:r>
                      <a:endParaRPr sz="3500" b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>
                          <a:solidFill>
                            <a:srgbClr val="FFFFFF"/>
                          </a:solidFill>
                        </a:rPr>
                        <a:t>학부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>
                          <a:solidFill>
                            <a:srgbClr val="FFFFFF"/>
                          </a:solidFill>
                        </a:rPr>
                        <a:t>공석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동아리</a:t>
                      </a:r>
                      <a:r>
                        <a:rPr sz="35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회장</a:t>
                      </a:r>
                      <a:endParaRPr sz="3500" b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/>
                      <a:r>
                        <a:rPr sz="2000" b="1" dirty="0" err="1"/>
                        <a:t>총학생회장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박혁재</a:t>
                      </a:r>
                      <a:endParaRPr sz="2000"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정경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천우진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장서연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/>
                        <a:t>상학부</a:t>
                      </a:r>
                      <a:endParaRPr lang="en-US"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아카오니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오명현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/>
                        <a:t>총학생부회장 노원주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국교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문종원</a:t>
                      </a:r>
                      <a:r>
                        <a:rPr sz="2000" b="1" dirty="0"/>
                        <a:t> 
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박윤서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김유진</a:t>
                      </a:r>
                      <a:r>
                        <a:rPr lang="en-US" sz="2000" b="1" dirty="0"/>
                        <a:t> </a:t>
                      </a:r>
                      <a:r>
                        <a:rPr lang="ko-KR" altLang="en-US" sz="2000" b="1" dirty="0"/>
                        <a:t>부회장 </a:t>
                      </a:r>
                      <a:r>
                        <a:rPr lang="ko-KR" altLang="en-US" sz="2000" b="1" dirty="0" err="1"/>
                        <a:t>김다윗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사회과학부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/>
                        <a:t>조음 안성모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 err="1"/>
                        <a:t>회계역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강준우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법학부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구현민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 err="1"/>
                        <a:t>교육학부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/>
                        <a:t>Wukda 양다윤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/>
                      <a:r>
                        <a:rPr sz="2000" b="1" dirty="0" err="1"/>
                        <a:t>감사역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김나영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문학</a:t>
                      </a:r>
                      <a:r>
                        <a:rPr sz="2000" b="1" dirty="0"/>
                        <a:t>/</a:t>
                      </a:r>
                      <a:r>
                        <a:rPr sz="2000" b="1" dirty="0" err="1"/>
                        <a:t>문화구상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안성모</a:t>
                      </a:r>
                      <a:r>
                        <a:rPr sz="2000" b="1" dirty="0"/>
                        <a:t> </a:t>
                      </a:r>
                      <a:r>
                        <a:rPr lang="ko-KR" altLang="en-US" sz="2000" b="1" dirty="0"/>
                        <a:t>부회장 박문수님 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/>
                        <a:t>*4월 전 </a:t>
                      </a:r>
                      <a:r>
                        <a:rPr sz="2000" b="1" dirty="0" err="1"/>
                        <a:t>희망</a:t>
                      </a:r>
                      <a:r>
                        <a:rPr sz="2000" b="1" dirty="0"/>
                        <a:t> 자 </a:t>
                      </a:r>
                      <a:r>
                        <a:rPr sz="2000" b="1" dirty="0" err="1"/>
                        <a:t>있을</a:t>
                      </a:r>
                      <a:r>
                        <a:rPr sz="2000" b="1" dirty="0"/>
                        <a:t> 시 </a:t>
                      </a:r>
                      <a:r>
                        <a:rPr sz="2000" b="1" dirty="0" err="1"/>
                        <a:t>선거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진행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이공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나윤주</a:t>
                      </a:r>
                      <a:r>
                        <a:rPr lang="en-US"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김재희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(</a:t>
                      </a:r>
                      <a:r>
                        <a:rPr lang="ko-KR" altLang="en-US" sz="2000" b="1" dirty="0"/>
                        <a:t>스포츠</a:t>
                      </a:r>
                      <a:r>
                        <a:rPr lang="en-US" altLang="ko-KR" sz="2000" b="1" dirty="0"/>
                        <a:t>/</a:t>
                      </a:r>
                      <a:r>
                        <a:rPr lang="ko-KR" altLang="en-US" sz="2000" b="1" dirty="0"/>
                        <a:t>인간 과학</a:t>
                      </a:r>
                      <a:r>
                        <a:rPr lang="en-US" altLang="ko-KR" sz="2000" b="1" dirty="0"/>
                        <a:t>)</a:t>
                      </a:r>
                    </a:p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ko-KR" altLang="en-US" sz="2000" b="1" dirty="0"/>
                        <a:t>회장 양유진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9488379"/>
                  </a:ext>
                </a:extLst>
              </a:tr>
            </a:tbl>
          </a:graphicData>
        </a:graphic>
      </p:graphicFrame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20D4C412-DF0D-4F4C-A9EF-6FAD9782F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1723029"/>
            <a:ext cx="19508472" cy="123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defTabSz="1828800">
              <a:defRPr sz="6800" b="1">
                <a:solidFill>
                  <a:srgbClr val="404040"/>
                </a:solidFill>
              </a:defRPr>
            </a:pPr>
            <a:r>
              <a:rPr lang="ko-KR" altLang="en-US" dirty="0"/>
              <a:t>회의 목차</a:t>
            </a:r>
            <a:r>
              <a:rPr lang="en-US" altLang="ko-KR" dirty="0"/>
              <a:t>: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9B94E1-9DFF-4381-99C3-F6204E952148}"/>
              </a:ext>
            </a:extLst>
          </p:cNvPr>
          <p:cNvSpPr txBox="1"/>
          <p:nvPr/>
        </p:nvSpPr>
        <p:spPr>
          <a:xfrm>
            <a:off x="1721597" y="4572777"/>
            <a:ext cx="12029572" cy="43242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1828800">
              <a:defRPr sz="5500">
                <a:solidFill>
                  <a:srgbClr val="404040"/>
                </a:solidFill>
              </a:defRPr>
            </a:pPr>
            <a:r>
              <a:rPr lang="en-US" altLang="ko-KR" dirty="0"/>
              <a:t>(1)</a:t>
            </a:r>
            <a:r>
              <a:rPr lang="ko-KR" altLang="en-US" dirty="0"/>
              <a:t> 학부 </a:t>
            </a:r>
            <a:r>
              <a:rPr lang="en-US" altLang="ko-KR" dirty="0"/>
              <a:t>/ </a:t>
            </a:r>
            <a:r>
              <a:rPr lang="ko-KR" altLang="en-US" dirty="0"/>
              <a:t>위원회 안건</a:t>
            </a:r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endParaRPr lang="ko-KR" altLang="en-US" dirty="0"/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r>
              <a:rPr lang="en-US" altLang="ko-KR" dirty="0"/>
              <a:t>(2)</a:t>
            </a:r>
            <a:r>
              <a:rPr lang="ko-KR" altLang="en-US" dirty="0"/>
              <a:t> 내용</a:t>
            </a:r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br>
              <a:rPr lang="ko-KR" altLang="en-US" dirty="0"/>
            </a:br>
            <a:r>
              <a:rPr lang="en-US" altLang="ko-KR" dirty="0"/>
              <a:t>(3) </a:t>
            </a:r>
            <a:r>
              <a:rPr lang="ko-KR" altLang="en-US" dirty="0"/>
              <a:t>공지사항 </a:t>
            </a:r>
            <a:r>
              <a:rPr lang="en-US" altLang="ko-KR" dirty="0"/>
              <a:t>/ </a:t>
            </a:r>
            <a:r>
              <a:rPr lang="ko-KR" altLang="en-US" dirty="0"/>
              <a:t>기타 공유 희망사항 </a:t>
            </a:r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92190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1723029"/>
            <a:ext cx="19508472" cy="123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defTabSz="1828800">
              <a:defRPr sz="6800" b="1">
                <a:solidFill>
                  <a:srgbClr val="404040"/>
                </a:solidFill>
              </a:defRPr>
            </a:pPr>
            <a:r>
              <a:rPr lang="ko-KR" altLang="en-US" dirty="0"/>
              <a:t>학부</a:t>
            </a:r>
            <a:r>
              <a:rPr lang="en-US" altLang="ko-KR" dirty="0"/>
              <a:t>/</a:t>
            </a:r>
            <a:r>
              <a:rPr lang="ko-KR" altLang="en-US" dirty="0"/>
              <a:t>위원회 건의 안건 </a:t>
            </a:r>
            <a:r>
              <a:rPr lang="en-US" altLang="ko-KR" dirty="0"/>
              <a:t>: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EFA412BC-1874-4A29-BD7C-35934A51C1CA}"/>
              </a:ext>
            </a:extLst>
          </p:cNvPr>
          <p:cNvGrpSpPr/>
          <p:nvPr/>
        </p:nvGrpSpPr>
        <p:grpSpPr>
          <a:xfrm>
            <a:off x="1687950" y="10223834"/>
            <a:ext cx="20855657" cy="2692695"/>
            <a:chOff x="1721596" y="3461920"/>
            <a:chExt cx="20974264" cy="2692695"/>
          </a:xfrm>
        </p:grpSpPr>
        <p:sp>
          <p:nvSpPr>
            <p:cNvPr id="3" name="사각형: 둥근 모서리 2">
              <a:extLst>
                <a:ext uri="{FF2B5EF4-FFF2-40B4-BE49-F238E27FC236}">
                  <a16:creationId xmlns:a16="http://schemas.microsoft.com/office/drawing/2014/main" id="{A07164B2-2C3F-4F7C-AAE8-55E7A33E3407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CBD003C5-2435-48FD-BB51-FD2DC60937E8}"/>
                </a:ext>
              </a:extLst>
            </p:cNvPr>
            <p:cNvSpPr/>
            <p:nvPr/>
          </p:nvSpPr>
          <p:spPr>
            <a:xfrm>
              <a:off x="5068216" y="4528736"/>
              <a:ext cx="17627644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altLang="ko-KR" sz="320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2E8E239A-10B1-468D-B3A6-0CE7AD7171BD}"/>
              </a:ext>
            </a:extLst>
          </p:cNvPr>
          <p:cNvGrpSpPr/>
          <p:nvPr/>
        </p:nvGrpSpPr>
        <p:grpSpPr>
          <a:xfrm>
            <a:off x="1873711" y="6879220"/>
            <a:ext cx="20796583" cy="2692695"/>
            <a:chOff x="1721596" y="3461920"/>
            <a:chExt cx="20974264" cy="2692695"/>
          </a:xfrm>
        </p:grpSpPr>
        <p:sp>
          <p:nvSpPr>
            <p:cNvPr id="57" name="사각형: 둥근 모서리 56">
              <a:extLst>
                <a:ext uri="{FF2B5EF4-FFF2-40B4-BE49-F238E27FC236}">
                  <a16:creationId xmlns:a16="http://schemas.microsoft.com/office/drawing/2014/main" id="{6A5A2C32-0172-4F9A-B611-D21FA0EEC209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6" name="사각형: 둥근 모서리 55">
              <a:extLst>
                <a:ext uri="{FF2B5EF4-FFF2-40B4-BE49-F238E27FC236}">
                  <a16:creationId xmlns:a16="http://schemas.microsoft.com/office/drawing/2014/main" id="{84BECF90-CE4D-42E9-A4CA-3442E864B505}"/>
                </a:ext>
              </a:extLst>
            </p:cNvPr>
            <p:cNvSpPr/>
            <p:nvPr/>
          </p:nvSpPr>
          <p:spPr>
            <a:xfrm>
              <a:off x="5018143" y="4528736"/>
              <a:ext cx="17677717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4893A5E2-3914-403B-9FC9-D9D707C8754F}"/>
              </a:ext>
            </a:extLst>
          </p:cNvPr>
          <p:cNvGrpSpPr/>
          <p:nvPr/>
        </p:nvGrpSpPr>
        <p:grpSpPr>
          <a:xfrm>
            <a:off x="1873996" y="3614320"/>
            <a:ext cx="20974263" cy="2692695"/>
            <a:chOff x="1721596" y="3461920"/>
            <a:chExt cx="20974263" cy="2692695"/>
          </a:xfrm>
        </p:grpSpPr>
        <p:sp>
          <p:nvSpPr>
            <p:cNvPr id="60" name="사각형: 둥근 모서리 59">
              <a:extLst>
                <a:ext uri="{FF2B5EF4-FFF2-40B4-BE49-F238E27FC236}">
                  <a16:creationId xmlns:a16="http://schemas.microsoft.com/office/drawing/2014/main" id="{EFE7F34F-AAF8-4737-81F9-AE0ADAEB41D7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9" name="사각형: 둥근 모서리 58">
              <a:extLst>
                <a:ext uri="{FF2B5EF4-FFF2-40B4-BE49-F238E27FC236}">
                  <a16:creationId xmlns:a16="http://schemas.microsoft.com/office/drawing/2014/main" id="{4F9F1777-EC52-4B58-8B15-49D02BDF2DF9}"/>
                </a:ext>
              </a:extLst>
            </p:cNvPr>
            <p:cNvSpPr/>
            <p:nvPr/>
          </p:nvSpPr>
          <p:spPr>
            <a:xfrm>
              <a:off x="4989932" y="4528736"/>
              <a:ext cx="17705927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홈페이지 사용법 안내</a:t>
              </a: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4C3C2B09-92F8-4B56-9B2C-79DA9E0339E9}"/>
              </a:ext>
            </a:extLst>
          </p:cNvPr>
          <p:cNvSpPr txBox="1"/>
          <p:nvPr/>
        </p:nvSpPr>
        <p:spPr>
          <a:xfrm>
            <a:off x="1910874" y="4487473"/>
            <a:ext cx="3231458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총학생회</a:t>
            </a:r>
          </a:p>
        </p:txBody>
      </p:sp>
    </p:spTree>
    <p:extLst>
      <p:ext uri="{BB962C8B-B14F-4D97-AF65-F5344CB8AC3E}">
        <p14:creationId xmlns:p14="http://schemas.microsoft.com/office/powerpoint/2010/main" val="42813262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5925752"/>
            <a:ext cx="19508472" cy="146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r>
              <a:rPr lang="ko-KR" altLang="en-US" dirty="0"/>
              <a:t>학생회 홈페이지 소개</a:t>
            </a:r>
            <a:endParaRPr dirty="0"/>
          </a:p>
        </p:txBody>
      </p:sp>
      <p:sp>
        <p:nvSpPr>
          <p:cNvPr id="169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316FAC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DB90B262-6C2F-47E8-85CA-CB349A581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719646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90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ko-KR" altLang="en-US" dirty="0"/>
              <a:t>홈페이지 관련 이용방법 설명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21597" y="3229587"/>
            <a:ext cx="20948697" cy="910320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  <a:hlinkClick r:id="rId3"/>
              </a:rPr>
              <a:t>학생회 홈페이지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90921624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90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ko-KR" altLang="en-US" dirty="0"/>
              <a:t>홈페이지 관리자 권한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223969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-114681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577218" y="2241569"/>
            <a:ext cx="20948697" cy="1155493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B28026E-EF5E-A190-8674-698C0C910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904469"/>
              </p:ext>
            </p:extLst>
          </p:nvPr>
        </p:nvGraphicFramePr>
        <p:xfrm>
          <a:off x="2955851" y="2405409"/>
          <a:ext cx="19393786" cy="11166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85564">
                  <a:extLst>
                    <a:ext uri="{9D8B030D-6E8A-4147-A177-3AD203B41FA5}">
                      <a16:colId xmlns:a16="http://schemas.microsoft.com/office/drawing/2014/main" val="2086169163"/>
                    </a:ext>
                  </a:extLst>
                </a:gridCol>
                <a:gridCol w="3860842">
                  <a:extLst>
                    <a:ext uri="{9D8B030D-6E8A-4147-A177-3AD203B41FA5}">
                      <a16:colId xmlns:a16="http://schemas.microsoft.com/office/drawing/2014/main" val="3083129188"/>
                    </a:ext>
                  </a:extLst>
                </a:gridCol>
                <a:gridCol w="11347380">
                  <a:extLst>
                    <a:ext uri="{9D8B030D-6E8A-4147-A177-3AD203B41FA5}">
                      <a16:colId xmlns:a16="http://schemas.microsoft.com/office/drawing/2014/main" val="1503171773"/>
                    </a:ext>
                  </a:extLst>
                </a:gridCol>
              </a:tblGrid>
              <a:tr h="478915">
                <a:tc gridSpan="3">
                  <a:txBody>
                    <a:bodyPr/>
                    <a:lstStyle/>
                    <a:p>
                      <a:pPr algn="ctr"/>
                      <a:r>
                        <a:rPr lang="ko-KR" sz="2400" b="1" kern="0">
                          <a:effectLst/>
                        </a:rPr>
                        <a:t>항목별 관리자 </a:t>
                      </a:r>
                      <a:r>
                        <a:rPr lang="ja-JP" sz="2400" b="1" kern="0">
                          <a:effectLst/>
                        </a:rPr>
                        <a:t>구분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93380"/>
                  </a:ext>
                </a:extLst>
              </a:tr>
              <a:tr h="478915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0">
                          <a:effectLst/>
                        </a:rPr>
                        <a:t>학생회 소개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2400" b="1" kern="0">
                          <a:effectLst/>
                        </a:rPr>
                        <a:t>　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sz="2400" b="1" kern="0">
                          <a:effectLst/>
                        </a:rPr>
                        <a:t>회장</a:t>
                      </a:r>
                      <a:r>
                        <a:rPr lang="en-US" sz="2400" b="1" kern="0">
                          <a:effectLst/>
                        </a:rPr>
                        <a:t>/</a:t>
                      </a:r>
                      <a:r>
                        <a:rPr lang="ko-KR" sz="2400" b="1" kern="0">
                          <a:effectLst/>
                        </a:rPr>
                        <a:t>부회장</a:t>
                      </a:r>
                      <a:r>
                        <a:rPr lang="en-US" sz="2400" b="1" kern="0">
                          <a:effectLst/>
                        </a:rPr>
                        <a:t>/</a:t>
                      </a:r>
                      <a:r>
                        <a:rPr lang="ko-KR" sz="2400" b="1" kern="0">
                          <a:effectLst/>
                        </a:rPr>
                        <a:t>회계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5429597"/>
                  </a:ext>
                </a:extLst>
              </a:tr>
              <a:tr h="957829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0">
                          <a:effectLst/>
                        </a:rPr>
                        <a:t>한편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2400" b="1" kern="0">
                          <a:effectLst/>
                        </a:rPr>
                        <a:t>　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sz="2400" b="1" kern="0" dirty="0" err="1">
                          <a:effectLst/>
                        </a:rPr>
                        <a:t>영상컨테츠</a:t>
                      </a:r>
                      <a:r>
                        <a:rPr lang="en-US" sz="2400" b="1" kern="0" dirty="0">
                          <a:effectLst/>
                        </a:rPr>
                        <a:t> : </a:t>
                      </a:r>
                      <a:r>
                        <a:rPr lang="ko-KR" sz="2400" b="1" kern="0" dirty="0">
                          <a:effectLst/>
                        </a:rPr>
                        <a:t>한편</a:t>
                      </a:r>
                      <a:br>
                        <a:rPr lang="en-US" sz="2400" b="1" kern="0" dirty="0">
                          <a:effectLst/>
                        </a:rPr>
                      </a:br>
                      <a:r>
                        <a:rPr lang="en-US" sz="2400" b="1" kern="0" dirty="0">
                          <a:effectLst/>
                        </a:rPr>
                        <a:t>GAON : </a:t>
                      </a:r>
                      <a:r>
                        <a:rPr lang="ko-KR" sz="2400" b="1" kern="0" dirty="0">
                          <a:effectLst/>
                        </a:rPr>
                        <a:t>가온 </a:t>
                      </a:r>
                      <a:r>
                        <a:rPr lang="en-US" sz="2400" b="1" kern="0" dirty="0">
                          <a:effectLst/>
                        </a:rPr>
                        <a:t>+ </a:t>
                      </a:r>
                      <a:r>
                        <a:rPr lang="ko-KR" sz="2400" b="1" kern="0" dirty="0">
                          <a:effectLst/>
                        </a:rPr>
                        <a:t>한편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188496438"/>
                  </a:ext>
                </a:extLst>
              </a:tr>
              <a:tr h="1915660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0">
                          <a:effectLst/>
                        </a:rPr>
                        <a:t>채용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2400" b="1" kern="0">
                          <a:effectLst/>
                        </a:rPr>
                        <a:t>　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sz="2400" b="1" kern="0">
                          <a:effectLst/>
                        </a:rPr>
                        <a:t>이력서등록</a:t>
                      </a:r>
                      <a:r>
                        <a:rPr lang="en-US" sz="2400" b="1" kern="0">
                          <a:effectLst/>
                        </a:rPr>
                        <a:t> : </a:t>
                      </a:r>
                      <a:r>
                        <a:rPr lang="ko-KR" sz="2400" b="1" kern="0">
                          <a:effectLst/>
                        </a:rPr>
                        <a:t>모든 학생이 작성 가능 </a:t>
                      </a:r>
                      <a:endParaRPr lang="ja-JP" sz="2400" b="1" kern="100">
                        <a:effectLst/>
                      </a:endParaRPr>
                    </a:p>
                    <a:p>
                      <a:pPr algn="l"/>
                      <a:r>
                        <a:rPr lang="en-US" sz="2400" b="1" kern="0">
                          <a:effectLst/>
                        </a:rPr>
                        <a:t>*</a:t>
                      </a:r>
                      <a:r>
                        <a:rPr lang="ko-KR" sz="2400" b="1" kern="0">
                          <a:effectLst/>
                        </a:rPr>
                        <a:t>글은 기본 비공개</a:t>
                      </a:r>
                      <a:br>
                        <a:rPr lang="en-US" sz="2400" b="1" kern="0">
                          <a:effectLst/>
                        </a:rPr>
                      </a:br>
                      <a:r>
                        <a:rPr lang="en-US" sz="2400" b="1" kern="0">
                          <a:effectLst/>
                        </a:rPr>
                        <a:t>-&gt; </a:t>
                      </a:r>
                      <a:r>
                        <a:rPr lang="ko-KR" sz="2400" b="1" kern="0">
                          <a:effectLst/>
                        </a:rPr>
                        <a:t>관리는 회장</a:t>
                      </a:r>
                      <a:r>
                        <a:rPr lang="en-US" sz="2400" b="1" kern="0">
                          <a:effectLst/>
                        </a:rPr>
                        <a:t>/</a:t>
                      </a:r>
                      <a:r>
                        <a:rPr lang="ko-KR" sz="2400" b="1" kern="0">
                          <a:effectLst/>
                        </a:rPr>
                        <a:t>부회장</a:t>
                      </a:r>
                      <a:r>
                        <a:rPr lang="en-US" sz="2400" b="1" kern="0">
                          <a:effectLst/>
                        </a:rPr>
                        <a:t>/</a:t>
                      </a:r>
                      <a:r>
                        <a:rPr lang="ko-KR" sz="2400" b="1" kern="0">
                          <a:effectLst/>
                        </a:rPr>
                        <a:t>회계</a:t>
                      </a:r>
                      <a:r>
                        <a:rPr lang="en-US" sz="2400" b="1" kern="0">
                          <a:effectLst/>
                        </a:rPr>
                        <a:t> + </a:t>
                      </a:r>
                      <a:r>
                        <a:rPr lang="ko-KR" sz="2400" b="1" kern="0">
                          <a:effectLst/>
                        </a:rPr>
                        <a:t>기업은 볼 수 있는 권한 부여</a:t>
                      </a:r>
                      <a:br>
                        <a:rPr lang="en-US" sz="2400" b="1" kern="0">
                          <a:effectLst/>
                        </a:rPr>
                      </a:br>
                      <a:r>
                        <a:rPr lang="ko-KR" sz="2400" b="1" kern="0">
                          <a:effectLst/>
                        </a:rPr>
                        <a:t>채용공고</a:t>
                      </a:r>
                      <a:r>
                        <a:rPr lang="en-US" sz="2400" b="1" kern="0">
                          <a:effectLst/>
                        </a:rPr>
                        <a:t> : </a:t>
                      </a:r>
                      <a:r>
                        <a:rPr lang="ko-KR" sz="2400" b="1" kern="0">
                          <a:effectLst/>
                        </a:rPr>
                        <a:t>홍보 위원회</a:t>
                      </a:r>
                      <a:r>
                        <a:rPr lang="en-US" sz="2400" b="1" kern="0">
                          <a:effectLst/>
                        </a:rPr>
                        <a:t>+</a:t>
                      </a:r>
                      <a:r>
                        <a:rPr lang="ko-KR" sz="2400" b="1" kern="0">
                          <a:effectLst/>
                        </a:rPr>
                        <a:t>기업</a:t>
                      </a:r>
                      <a:r>
                        <a:rPr lang="en-US" sz="2400" b="1" kern="0">
                          <a:effectLst/>
                        </a:rPr>
                        <a:t>&gt;(</a:t>
                      </a:r>
                      <a:r>
                        <a:rPr lang="ko-KR" sz="2400" b="1" kern="0">
                          <a:effectLst/>
                        </a:rPr>
                        <a:t>홍보위원회</a:t>
                      </a:r>
                      <a:r>
                        <a:rPr lang="en-US" sz="2400" b="1" kern="0">
                          <a:effectLst/>
                        </a:rPr>
                        <a:t>or</a:t>
                      </a:r>
                      <a:r>
                        <a:rPr lang="ko-KR" sz="2400" b="1" kern="0">
                          <a:effectLst/>
                        </a:rPr>
                        <a:t>기업계정</a:t>
                      </a:r>
                      <a:r>
                        <a:rPr lang="en-US" sz="2400" b="1" kern="0">
                          <a:effectLst/>
                        </a:rPr>
                        <a:t>)/</a:t>
                      </a:r>
                      <a:r>
                        <a:rPr lang="ko-KR" sz="2400" b="1" kern="0">
                          <a:effectLst/>
                        </a:rPr>
                        <a:t>누구나 확인 가능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804504126"/>
                  </a:ext>
                </a:extLst>
              </a:tr>
              <a:tr h="1436744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0">
                          <a:effectLst/>
                        </a:rPr>
                        <a:t>WIP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2400" b="1" kern="0">
                          <a:effectLst/>
                        </a:rPr>
                        <a:t>　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sz="2400" b="1" kern="0">
                          <a:effectLst/>
                        </a:rPr>
                        <a:t>정책참여제안</a:t>
                      </a:r>
                      <a:r>
                        <a:rPr lang="en-US" sz="2400" b="1" kern="0">
                          <a:effectLst/>
                        </a:rPr>
                        <a:t>, </a:t>
                      </a:r>
                      <a:r>
                        <a:rPr lang="ko-KR" sz="2400" b="1" kern="0">
                          <a:effectLst/>
                        </a:rPr>
                        <a:t>예산참여제안</a:t>
                      </a:r>
                      <a:r>
                        <a:rPr lang="en-US" sz="2400" b="1" kern="0">
                          <a:effectLst/>
                        </a:rPr>
                        <a:t> : </a:t>
                      </a:r>
                      <a:r>
                        <a:rPr lang="ko-KR" sz="2400" b="1" kern="0">
                          <a:effectLst/>
                        </a:rPr>
                        <a:t>모든 학생이 작성 가능 </a:t>
                      </a:r>
                      <a:endParaRPr lang="ja-JP" sz="2400" b="1" kern="100">
                        <a:effectLst/>
                      </a:endParaRPr>
                    </a:p>
                    <a:p>
                      <a:pPr algn="l"/>
                      <a:r>
                        <a:rPr lang="en-US" sz="2400" b="1" kern="0">
                          <a:effectLst/>
                        </a:rPr>
                        <a:t>-&gt;</a:t>
                      </a:r>
                      <a:r>
                        <a:rPr lang="ko-KR" sz="2400" b="1" kern="0">
                          <a:effectLst/>
                        </a:rPr>
                        <a:t>정책참여제안에 대한 댓글은 모든 학생이 작성가능</a:t>
                      </a:r>
                      <a:br>
                        <a:rPr lang="en-US" sz="2400" b="1" kern="0">
                          <a:effectLst/>
                        </a:rPr>
                      </a:br>
                      <a:r>
                        <a:rPr lang="en-US" sz="2400" b="1" kern="0">
                          <a:effectLst/>
                        </a:rPr>
                        <a:t>-&gt; </a:t>
                      </a:r>
                      <a:r>
                        <a:rPr lang="ko-KR" sz="2400" b="1" kern="0">
                          <a:effectLst/>
                        </a:rPr>
                        <a:t>예산참여제안은 회장</a:t>
                      </a:r>
                      <a:r>
                        <a:rPr lang="en-US" sz="2400" b="1" kern="0">
                          <a:effectLst/>
                        </a:rPr>
                        <a:t>/</a:t>
                      </a:r>
                      <a:r>
                        <a:rPr lang="ko-KR" sz="2400" b="1" kern="0">
                          <a:effectLst/>
                        </a:rPr>
                        <a:t>회계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976363693"/>
                  </a:ext>
                </a:extLst>
              </a:tr>
              <a:tr h="3335030">
                <a:tc>
                  <a:txBody>
                    <a:bodyPr/>
                    <a:lstStyle/>
                    <a:p>
                      <a:pPr algn="ctr"/>
                      <a:r>
                        <a:rPr lang="ja-JP" sz="2400" b="1" kern="0">
                          <a:effectLst/>
                        </a:rPr>
                        <a:t>공지사항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sz="2400" b="1" kern="0" dirty="0">
                          <a:effectLst/>
                        </a:rPr>
                        <a:t>공지</a:t>
                      </a:r>
                      <a:r>
                        <a:rPr lang="en-US" sz="2400" b="1" kern="0">
                          <a:effectLst/>
                        </a:rPr>
                        <a:t> : </a:t>
                      </a:r>
                      <a:r>
                        <a:rPr lang="ko-KR" sz="2400" b="1" kern="0" dirty="0">
                          <a:effectLst/>
                        </a:rPr>
                        <a:t>홍보위원회</a:t>
                      </a:r>
                      <a:r>
                        <a:rPr lang="en-US" sz="2400" b="1" kern="0" dirty="0">
                          <a:effectLst/>
                        </a:rPr>
                        <a:t>+</a:t>
                      </a:r>
                      <a:r>
                        <a:rPr lang="ko-KR" sz="2400" b="1" kern="0" dirty="0">
                          <a:effectLst/>
                        </a:rPr>
                        <a:t>복지위원회</a:t>
                      </a:r>
                      <a:br>
                        <a:rPr lang="en-US" sz="2400" b="1" kern="0" dirty="0">
                          <a:effectLst/>
                        </a:rPr>
                      </a:br>
                      <a:r>
                        <a:rPr lang="ko-KR" sz="2400" b="1" kern="0" dirty="0">
                          <a:effectLst/>
                        </a:rPr>
                        <a:t>행사</a:t>
                      </a:r>
                      <a:r>
                        <a:rPr lang="en-US" sz="2400" b="1" kern="0" dirty="0">
                          <a:effectLst/>
                        </a:rPr>
                        <a:t>/</a:t>
                      </a:r>
                      <a:r>
                        <a:rPr lang="ko-KR" sz="2400" b="1" kern="0" dirty="0">
                          <a:effectLst/>
                        </a:rPr>
                        <a:t>이벤트</a:t>
                      </a:r>
                      <a:r>
                        <a:rPr lang="en-US" sz="2400" b="1" kern="0" dirty="0">
                          <a:effectLst/>
                        </a:rPr>
                        <a:t> : </a:t>
                      </a:r>
                      <a:r>
                        <a:rPr lang="ko-KR" sz="2400" b="1" kern="0" dirty="0">
                          <a:effectLst/>
                        </a:rPr>
                        <a:t>복지위원회</a:t>
                      </a:r>
                      <a:r>
                        <a:rPr lang="en-US" sz="2400" b="1" kern="0" dirty="0">
                          <a:effectLst/>
                        </a:rPr>
                        <a:t> + </a:t>
                      </a:r>
                      <a:r>
                        <a:rPr lang="ko-KR" sz="2400" b="1" kern="0" dirty="0">
                          <a:effectLst/>
                        </a:rPr>
                        <a:t>홍보위원회</a:t>
                      </a:r>
                      <a:r>
                        <a:rPr lang="en-US" sz="2400" b="1" kern="0" dirty="0">
                          <a:effectLst/>
                        </a:rPr>
                        <a:t> </a:t>
                      </a:r>
                      <a:br>
                        <a:rPr lang="en-US" sz="2400" b="1" kern="0" dirty="0">
                          <a:effectLst/>
                        </a:rPr>
                      </a:br>
                      <a:r>
                        <a:rPr lang="ko-KR" sz="2400" b="1" kern="0" dirty="0">
                          <a:effectLst/>
                        </a:rPr>
                        <a:t>선거</a:t>
                      </a:r>
                      <a:r>
                        <a:rPr lang="en-US" sz="2400" b="1" kern="0" dirty="0">
                          <a:effectLst/>
                        </a:rPr>
                        <a:t> : </a:t>
                      </a:r>
                      <a:r>
                        <a:rPr lang="ko-KR" sz="2400" b="1" kern="0" dirty="0">
                          <a:effectLst/>
                        </a:rPr>
                        <a:t>회장</a:t>
                      </a:r>
                      <a:r>
                        <a:rPr lang="en-US" sz="2400" b="1" kern="0" dirty="0">
                          <a:effectLst/>
                        </a:rPr>
                        <a:t>/</a:t>
                      </a:r>
                      <a:r>
                        <a:rPr lang="ko-KR" sz="2400" b="1" kern="0" dirty="0">
                          <a:effectLst/>
                        </a:rPr>
                        <a:t>부회장</a:t>
                      </a:r>
                      <a:br>
                        <a:rPr lang="en-US" sz="2400" b="1" kern="0" dirty="0">
                          <a:effectLst/>
                        </a:rPr>
                      </a:br>
                      <a:r>
                        <a:rPr lang="ko-KR" sz="2400" b="1" kern="0" dirty="0">
                          <a:effectLst/>
                        </a:rPr>
                        <a:t>학부 </a:t>
                      </a:r>
                      <a:r>
                        <a:rPr lang="en-US" sz="2400" b="1" kern="0" dirty="0">
                          <a:effectLst/>
                        </a:rPr>
                        <a:t>: </a:t>
                      </a:r>
                      <a:r>
                        <a:rPr lang="ko-KR" sz="2400" b="1" kern="0" dirty="0">
                          <a:effectLst/>
                        </a:rPr>
                        <a:t>학부 회장 </a:t>
                      </a:r>
                      <a:r>
                        <a:rPr lang="en-US" sz="2400" b="1" kern="0" dirty="0">
                          <a:effectLst/>
                        </a:rPr>
                        <a:t>/ </a:t>
                      </a:r>
                      <a:r>
                        <a:rPr lang="ko-KR" sz="2400" b="1" kern="0" dirty="0">
                          <a:effectLst/>
                        </a:rPr>
                        <a:t>부회장</a:t>
                      </a:r>
                      <a:endParaRPr lang="ja-JP" sz="2400" b="1" kern="100">
                        <a:effectLst/>
                      </a:endParaRPr>
                    </a:p>
                    <a:p>
                      <a:pPr algn="l"/>
                      <a:r>
                        <a:rPr lang="ko-KR" sz="2400" b="1" kern="0" dirty="0">
                          <a:effectLst/>
                        </a:rPr>
                        <a:t>동아리</a:t>
                      </a:r>
                      <a:r>
                        <a:rPr lang="en-US" sz="2400" b="1" kern="0" dirty="0">
                          <a:effectLst/>
                        </a:rPr>
                        <a:t> : </a:t>
                      </a:r>
                      <a:r>
                        <a:rPr lang="ko-KR" sz="2400" b="1" kern="0" dirty="0">
                          <a:effectLst/>
                        </a:rPr>
                        <a:t>동아리</a:t>
                      </a:r>
                      <a:br>
                        <a:rPr lang="en-US" sz="2400" b="1" kern="0" dirty="0">
                          <a:effectLst/>
                        </a:rPr>
                      </a:br>
                      <a:r>
                        <a:rPr lang="ko-KR" sz="2400" b="1" kern="0" dirty="0">
                          <a:effectLst/>
                        </a:rPr>
                        <a:t>기타</a:t>
                      </a:r>
                      <a:r>
                        <a:rPr lang="en-US" sz="2400" b="1" kern="0" dirty="0">
                          <a:effectLst/>
                        </a:rPr>
                        <a:t> : </a:t>
                      </a:r>
                      <a:r>
                        <a:rPr lang="ko-KR" sz="2400" b="1" kern="0" dirty="0">
                          <a:effectLst/>
                        </a:rPr>
                        <a:t>모든 학생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128407111"/>
                  </a:ext>
                </a:extLst>
              </a:tr>
              <a:tr h="2563119">
                <a:tc>
                  <a:txBody>
                    <a:bodyPr/>
                    <a:lstStyle/>
                    <a:p>
                      <a:pPr algn="ctr"/>
                      <a:r>
                        <a:rPr lang="ko-KR" sz="2400" b="1" kern="0" dirty="0">
                          <a:effectLst/>
                        </a:rPr>
                        <a:t>고객센터</a:t>
                      </a:r>
                      <a:r>
                        <a:rPr lang="en-US" sz="2400" b="1" kern="0" dirty="0">
                          <a:effectLst/>
                        </a:rPr>
                        <a:t>/</a:t>
                      </a:r>
                      <a:r>
                        <a:rPr lang="ko-KR" sz="2400" b="1" kern="0" dirty="0">
                          <a:effectLst/>
                        </a:rPr>
                        <a:t>문의</a:t>
                      </a:r>
                      <a:endParaRPr lang="ja-JP" sz="2400" b="1" kern="100">
                        <a:effectLst/>
                      </a:endParaRPr>
                    </a:p>
                    <a:p>
                      <a:pPr algn="ctr"/>
                      <a:r>
                        <a:rPr lang="ko-KR" sz="2400" b="1" kern="0" dirty="0" err="1">
                          <a:effectLst/>
                        </a:rPr>
                        <a:t>구글폼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0" dirty="0">
                          <a:effectLst/>
                        </a:rPr>
                        <a:t> 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sz="2400" b="1" kern="0" dirty="0">
                          <a:effectLst/>
                        </a:rPr>
                        <a:t>사무위원회</a:t>
                      </a:r>
                      <a:r>
                        <a:rPr lang="en-US" sz="2400" b="1" kern="0" dirty="0">
                          <a:effectLst/>
                        </a:rPr>
                        <a:t> 1</a:t>
                      </a:r>
                      <a:r>
                        <a:rPr lang="ko-KR" sz="2400" b="1" kern="0" dirty="0">
                          <a:effectLst/>
                        </a:rPr>
                        <a:t>명</a:t>
                      </a:r>
                      <a:endParaRPr lang="ja-JP" sz="2400" b="1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7142846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A7767A-F058-6184-2E52-7CEF268FF77C}"/>
              </a:ext>
            </a:extLst>
          </p:cNvPr>
          <p:cNvSpPr txBox="1"/>
          <p:nvPr/>
        </p:nvSpPr>
        <p:spPr>
          <a:xfrm>
            <a:off x="1408504" y="2459112"/>
            <a:ext cx="10265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9890857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5925752"/>
            <a:ext cx="19508472" cy="146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r>
              <a:rPr dirty="0"/>
              <a:t>월 </a:t>
            </a:r>
            <a:r>
              <a:rPr dirty="0" err="1"/>
              <a:t>주요</a:t>
            </a:r>
            <a:r>
              <a:rPr dirty="0"/>
              <a:t> </a:t>
            </a:r>
            <a:r>
              <a:rPr dirty="0" err="1"/>
              <a:t>계획</a:t>
            </a:r>
            <a:r>
              <a:rPr dirty="0"/>
              <a:t> 및 </a:t>
            </a:r>
            <a:r>
              <a:rPr dirty="0" err="1"/>
              <a:t>공지사항</a:t>
            </a:r>
            <a:endParaRPr dirty="0"/>
          </a:p>
        </p:txBody>
      </p:sp>
      <p:sp>
        <p:nvSpPr>
          <p:cNvPr id="169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316FAC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DB90B262-6C2F-47E8-85CA-CB349A581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1708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en-US" altLang="ko-KR" u="sng" dirty="0"/>
              <a:t>4</a:t>
            </a:r>
            <a:r>
              <a:rPr lang="ko-KR" altLang="en-US" u="sng" dirty="0"/>
              <a:t>월 주요계획</a:t>
            </a:r>
            <a:r>
              <a:rPr lang="en-US" altLang="ko-KR" dirty="0"/>
              <a:t>: </a:t>
            </a:r>
          </a:p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en-US" altLang="ko-KR" dirty="0"/>
              <a:t>*</a:t>
            </a:r>
            <a:r>
              <a:rPr lang="ko-KR" altLang="en-US" dirty="0"/>
              <a:t>매월 </a:t>
            </a:r>
            <a:r>
              <a:rPr lang="en-US" altLang="ko-KR" dirty="0"/>
              <a:t>1,3</a:t>
            </a:r>
            <a:r>
              <a:rPr lang="ko-KR" altLang="en-US" dirty="0"/>
              <a:t>주차 토요일 오후 </a:t>
            </a:r>
            <a:r>
              <a:rPr lang="en-US" altLang="ko-KR" dirty="0"/>
              <a:t>2</a:t>
            </a:r>
            <a:r>
              <a:rPr lang="ko-KR" altLang="en-US" dirty="0"/>
              <a:t>시 정기회의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88EF90E-6821-4B80-A269-9EEF9FFF59A7}"/>
              </a:ext>
            </a:extLst>
          </p:cNvPr>
          <p:cNvSpPr/>
          <p:nvPr/>
        </p:nvSpPr>
        <p:spPr>
          <a:xfrm>
            <a:off x="1721597" y="3580369"/>
            <a:ext cx="10112849" cy="910320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총학생회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18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일부터 홈페이지 운영개시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박유상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고문님 인사 예정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타 대학과 꾸준히 </a:t>
            </a: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컨텍트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DB560FAC-67CF-44E4-9AAD-C0033BC75FAC}"/>
              </a:ext>
            </a:extLst>
          </p:cNvPr>
          <p:cNvSpPr/>
          <p:nvPr/>
        </p:nvSpPr>
        <p:spPr>
          <a:xfrm>
            <a:off x="12549554" y="3483868"/>
            <a:ext cx="10112849" cy="910320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각 학부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신입생 파악 및 도움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학생들께 홈페이지 안내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3218603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348</Words>
  <Application>Microsoft Macintosh PowerPoint</Application>
  <PresentationFormat>ユーザー設定</PresentationFormat>
  <Paragraphs>110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游明朝</vt:lpstr>
      <vt:lpstr>Arial</vt:lpstr>
      <vt:lpstr>Calibri</vt:lpstr>
      <vt:lpstr>Helvetica</vt:lpstr>
      <vt:lpstr>Helvetica Neue</vt:lpstr>
      <vt:lpstr>Helvetica Neue Medium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WonJoo Roh</dc:creator>
  <cp:lastModifiedBy>wonjoo1999</cp:lastModifiedBy>
  <cp:revision>15</cp:revision>
  <dcterms:modified xsi:type="dcterms:W3CDTF">2022-04-15T13:22:10Z</dcterms:modified>
</cp:coreProperties>
</file>