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6" r:id="rId4"/>
    <p:sldId id="267" r:id="rId5"/>
    <p:sldId id="271" r:id="rId6"/>
    <p:sldId id="270" r:id="rId7"/>
    <p:sldId id="272" r:id="rId8"/>
    <p:sldId id="261" r:id="rId9"/>
    <p:sldId id="268" r:id="rId10"/>
    <p:sldId id="269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2"/>
    <p:restoredTop sz="94694"/>
  </p:normalViewPr>
  <p:slideViewPr>
    <p:cSldViewPr snapToGrid="0">
      <p:cViewPr varScale="1">
        <p:scale>
          <a:sx n="50" d="100"/>
          <a:sy n="50" d="100"/>
        </p:scale>
        <p:origin x="16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136119406_446988259810862_949669927878369366_n.jpeg" descr="136119406_446988259810862_949669927878369366_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850" y="4337050"/>
            <a:ext cx="8242300" cy="50419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77대 와세다대학 한국인 학생회 정기 회의…"/>
          <p:cNvSpPr txBox="1"/>
          <p:nvPr/>
        </p:nvSpPr>
        <p:spPr>
          <a:xfrm>
            <a:off x="6986527" y="8752898"/>
            <a:ext cx="10410946" cy="1252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3700">
                <a:solidFill>
                  <a:srgbClr val="0505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lang="ko-KR" altLang="en-US" dirty="0"/>
              <a:t>제</a:t>
            </a:r>
            <a:r>
              <a:rPr dirty="0"/>
              <a:t>77대 </a:t>
            </a:r>
            <a:r>
              <a:rPr dirty="0" err="1"/>
              <a:t>와세다대학</a:t>
            </a:r>
            <a:r>
              <a:rPr dirty="0"/>
              <a:t> </a:t>
            </a:r>
            <a:r>
              <a:rPr dirty="0" err="1"/>
              <a:t>한국인</a:t>
            </a:r>
            <a:r>
              <a:rPr dirty="0"/>
              <a:t> </a:t>
            </a:r>
            <a:r>
              <a:rPr dirty="0" err="1"/>
              <a:t>학생회</a:t>
            </a:r>
            <a:r>
              <a:rPr dirty="0"/>
              <a:t> </a:t>
            </a:r>
            <a:r>
              <a:rPr dirty="0" err="1"/>
              <a:t>정기</a:t>
            </a:r>
            <a:r>
              <a:rPr dirty="0"/>
              <a:t> </a:t>
            </a:r>
            <a:r>
              <a:rPr dirty="0" err="1"/>
              <a:t>회의</a:t>
            </a:r>
            <a:r>
              <a:rPr dirty="0"/>
              <a:t> </a:t>
            </a:r>
          </a:p>
          <a:p>
            <a:pPr defTabSz="457200">
              <a:defRPr sz="3700">
                <a:solidFill>
                  <a:srgbClr val="05050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2022.</a:t>
            </a:r>
            <a:r>
              <a:rPr lang="en-US" dirty="0"/>
              <a:t>04</a:t>
            </a:r>
            <a:r>
              <a:rPr dirty="0"/>
              <a:t>.</a:t>
            </a:r>
            <a:r>
              <a:rPr lang="en-US" dirty="0"/>
              <a:t>02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1708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en-US" altLang="ko-KR" u="sng" dirty="0"/>
              <a:t>4</a:t>
            </a:r>
            <a:r>
              <a:rPr lang="ko-KR" altLang="en-US" u="sng" dirty="0"/>
              <a:t>월 공지사항</a:t>
            </a:r>
            <a:r>
              <a:rPr lang="en-US" altLang="ko-KR" dirty="0"/>
              <a:t>: </a:t>
            </a:r>
          </a:p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en-US" altLang="ko-KR" dirty="0"/>
              <a:t>*</a:t>
            </a:r>
            <a:r>
              <a:rPr lang="ko-KR" altLang="en-US" dirty="0"/>
              <a:t>매월 </a:t>
            </a:r>
            <a:r>
              <a:rPr lang="en-US" altLang="ko-KR" dirty="0"/>
              <a:t>1,3</a:t>
            </a:r>
            <a:r>
              <a:rPr lang="ko-KR" altLang="en-US" dirty="0"/>
              <a:t>주차 토요일 오후 </a:t>
            </a:r>
            <a:r>
              <a:rPr lang="en-US" altLang="ko-KR" dirty="0"/>
              <a:t>2</a:t>
            </a:r>
            <a:r>
              <a:rPr lang="ko-KR" altLang="en-US" dirty="0"/>
              <a:t>시 정기회의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21597" y="3638208"/>
            <a:ext cx="20948697" cy="82859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홈페이지 오픈 준비 작업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lvl="1" indent="0" algn="l" defTabSz="825500"/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	-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학교 사진 혹은 학업 관련 사진 있으면 </a:t>
            </a: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슬랙에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업로드 부탁드립니다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!</a:t>
            </a:r>
          </a:p>
          <a:p>
            <a:pPr lvl="1" indent="0" algn="l" defTabSz="825500"/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	-</a:t>
            </a: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슬랙에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학번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, 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메일 작성 안하신 분들은 작성 부탁드립니다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!</a:t>
            </a:r>
          </a:p>
          <a:p>
            <a:pPr marL="685800" lvl="1" indent="-6858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685800" lvl="1" indent="-685800" algn="l" defTabSz="825500">
              <a:buFont typeface="Arial" panose="020B0604020202020204" pitchFamily="34" charset="0"/>
              <a:buChar char="•"/>
            </a:pP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4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월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9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일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16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시에 게이오 대학과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ZOOM 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미팅 예정이므로 이 시간에 학부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/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위원회에서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ZOOM 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사용은 자제해주세요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!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518600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77대 총학생회 구성원 현황"/>
          <p:cNvSpPr txBox="1"/>
          <p:nvPr/>
        </p:nvSpPr>
        <p:spPr>
          <a:xfrm>
            <a:off x="1452982" y="1116652"/>
            <a:ext cx="11577218" cy="1164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1828800">
              <a:defRPr sz="6900" b="1">
                <a:solidFill>
                  <a:srgbClr val="404040"/>
                </a:solidFill>
              </a:defRPr>
            </a:lvl1pPr>
          </a:lstStyle>
          <a:p>
            <a:r>
              <a:rPr dirty="0"/>
              <a:t>77대 </a:t>
            </a:r>
            <a:r>
              <a:rPr dirty="0" err="1"/>
              <a:t>총학생회</a:t>
            </a:r>
            <a:r>
              <a:rPr dirty="0"/>
              <a:t> </a:t>
            </a:r>
            <a:r>
              <a:rPr dirty="0" err="1"/>
              <a:t>구성원</a:t>
            </a:r>
            <a:r>
              <a:rPr dirty="0"/>
              <a:t> </a:t>
            </a:r>
            <a:r>
              <a:rPr dirty="0" err="1"/>
              <a:t>현황</a:t>
            </a:r>
            <a:r>
              <a:rPr dirty="0"/>
              <a:t>  </a:t>
            </a:r>
          </a:p>
        </p:txBody>
      </p:sp>
      <p:graphicFrame>
        <p:nvGraphicFramePr>
          <p:cNvPr id="4" name="Table">
            <a:extLst>
              <a:ext uri="{FF2B5EF4-FFF2-40B4-BE49-F238E27FC236}">
                <a16:creationId xmlns:a16="http://schemas.microsoft.com/office/drawing/2014/main" id="{E8C0A036-0A82-4092-B43E-8D91F08C16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476168"/>
              </p:ext>
            </p:extLst>
          </p:nvPr>
        </p:nvGraphicFramePr>
        <p:xfrm>
          <a:off x="1452981" y="2919046"/>
          <a:ext cx="22127988" cy="10445261"/>
        </p:xfrm>
        <a:graphic>
          <a:graphicData uri="http://schemas.openxmlformats.org/drawingml/2006/table">
            <a:tbl>
              <a:tblPr firstRow="1">
                <a:tableStyleId>{33BA23B1-9221-436E-865A-0063620EA4FD}</a:tableStyleId>
              </a:tblPr>
              <a:tblGrid>
                <a:gridCol w="553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1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4247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임원단</a:t>
                      </a:r>
                      <a:endParaRPr sz="3500" b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>
                          <a:solidFill>
                            <a:srgbClr val="FFFFFF"/>
                          </a:solidFill>
                        </a:rPr>
                        <a:t>학부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>
                          <a:solidFill>
                            <a:srgbClr val="FFFFFF"/>
                          </a:solidFill>
                        </a:rPr>
                        <a:t>공석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동아리</a:t>
                      </a:r>
                      <a:r>
                        <a:rPr sz="35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3500" b="1" dirty="0" err="1">
                          <a:solidFill>
                            <a:srgbClr val="FFFFFF"/>
                          </a:solidFill>
                        </a:rPr>
                        <a:t>회장</a:t>
                      </a:r>
                      <a:endParaRPr sz="3500" b="1" dirty="0">
                        <a:solidFill>
                          <a:srgbClr val="FFFFFF"/>
                        </a:solidFill>
                      </a:endParaRP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/>
                      <a:r>
                        <a:rPr sz="2000" b="1" dirty="0" err="1"/>
                        <a:t>총학생회장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박혁재</a:t>
                      </a:r>
                      <a:endParaRPr sz="2000"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정경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천우진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장서연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/>
                        <a:t>상학부</a:t>
                      </a:r>
                      <a:endParaRPr lang="en-US"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아카오니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오명현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/>
                        <a:t>총학생부회장 노원주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국교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문종원</a:t>
                      </a:r>
                      <a:r>
                        <a:rPr sz="2000" b="1" dirty="0"/>
                        <a:t> 
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박윤서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김유진</a:t>
                      </a:r>
                      <a:r>
                        <a:rPr lang="en-US" sz="2000" b="1" dirty="0"/>
                        <a:t> </a:t>
                      </a:r>
                      <a:r>
                        <a:rPr lang="ko-KR" altLang="en-US" sz="2000" b="1" dirty="0"/>
                        <a:t>부회장 </a:t>
                      </a:r>
                      <a:r>
                        <a:rPr lang="ko-KR" altLang="en-US" sz="2000" b="1" dirty="0" err="1"/>
                        <a:t>김다윗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사회과학부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 err="1"/>
                        <a:t>조음</a:t>
                      </a:r>
                      <a:r>
                        <a:rPr sz="2000" b="1" dirty="0"/>
                        <a:t> </a:t>
                      </a:r>
                      <a:r>
                        <a:rPr lang="ko-KR" altLang="en-US" sz="2000" b="1"/>
                        <a:t>정수인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 err="1"/>
                        <a:t>회계역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강준우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법학부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구현민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 err="1"/>
                        <a:t>교육학부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/>
                        <a:t>Wukda 양다윤 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/>
                      <a:r>
                        <a:rPr sz="2000" b="1" dirty="0" err="1"/>
                        <a:t>감사역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김나영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문학</a:t>
                      </a:r>
                      <a:r>
                        <a:rPr sz="2000" b="1" dirty="0"/>
                        <a:t>/</a:t>
                      </a:r>
                      <a:r>
                        <a:rPr sz="2000" b="1" dirty="0" err="1"/>
                        <a:t>문화구상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안성모</a:t>
                      </a:r>
                      <a:r>
                        <a:rPr sz="2000" b="1" dirty="0"/>
                        <a:t> </a:t>
                      </a:r>
                      <a:r>
                        <a:rPr lang="ko-KR" altLang="en-US" sz="2000" b="1" dirty="0"/>
                        <a:t>부회장 박문수님 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sz="2000" b="1" dirty="0"/>
                        <a:t>*4월 전 </a:t>
                      </a:r>
                      <a:r>
                        <a:rPr sz="2000" b="1" dirty="0" err="1"/>
                        <a:t>희망</a:t>
                      </a:r>
                      <a:r>
                        <a:rPr sz="2000" b="1" dirty="0"/>
                        <a:t> 자 </a:t>
                      </a:r>
                      <a:r>
                        <a:rPr sz="2000" b="1" dirty="0" err="1"/>
                        <a:t>있을</a:t>
                      </a:r>
                      <a:r>
                        <a:rPr sz="2000" b="1" dirty="0"/>
                        <a:t> 시 </a:t>
                      </a:r>
                      <a:r>
                        <a:rPr sz="2000" b="1" dirty="0" err="1"/>
                        <a:t>선거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진행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sz="2000" b="1" dirty="0"/>
                        <a:t>(</a:t>
                      </a:r>
                      <a:r>
                        <a:rPr sz="2000" b="1" dirty="0" err="1"/>
                        <a:t>이공</a:t>
                      </a:r>
                      <a:r>
                        <a:rPr sz="2000" b="1" dirty="0"/>
                        <a:t>) 
</a:t>
                      </a:r>
                      <a:r>
                        <a:rPr sz="2000" b="1" dirty="0" err="1"/>
                        <a:t>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나윤주</a:t>
                      </a:r>
                      <a:r>
                        <a:rPr lang="en-US" sz="2000" b="1" dirty="0"/>
                        <a:t> </a:t>
                      </a:r>
                      <a:r>
                        <a:rPr sz="2000" b="1" dirty="0" err="1"/>
                        <a:t>부회장</a:t>
                      </a:r>
                      <a:r>
                        <a:rPr sz="2000" b="1" dirty="0"/>
                        <a:t> </a:t>
                      </a:r>
                      <a:r>
                        <a:rPr sz="2000" b="1" dirty="0" err="1"/>
                        <a:t>김재희</a:t>
                      </a:r>
                      <a:r>
                        <a:rPr sz="2000" b="1" dirty="0"/>
                        <a:t> 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169">
                <a:tc>
                  <a:txBody>
                    <a:bodyPr/>
                    <a:lstStyle/>
                    <a:p>
                      <a:pPr algn="ctr" defTabSz="18288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5E5E5E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en-US" sz="2000" b="1" dirty="0"/>
                        <a:t>(</a:t>
                      </a:r>
                      <a:r>
                        <a:rPr lang="ko-KR" altLang="en-US" sz="2000" b="1" dirty="0"/>
                        <a:t>스포츠</a:t>
                      </a:r>
                      <a:r>
                        <a:rPr lang="en-US" altLang="ko-KR" sz="2000" b="1" dirty="0"/>
                        <a:t>/</a:t>
                      </a:r>
                      <a:r>
                        <a:rPr lang="ko-KR" altLang="en-US" sz="2000" b="1" dirty="0"/>
                        <a:t>인간 과학</a:t>
                      </a:r>
                      <a:r>
                        <a:rPr lang="en-US" altLang="ko-KR" sz="2000" b="1" dirty="0"/>
                        <a:t>)</a:t>
                      </a:r>
                    </a:p>
                    <a:p>
                      <a:pPr algn="ctr" defTabSz="1828800">
                        <a:spcBef>
                          <a:spcPts val="600"/>
                        </a:spcBef>
                      </a:pPr>
                      <a:r>
                        <a:rPr lang="ko-KR" altLang="en-US" sz="2000" b="1" dirty="0"/>
                        <a:t>회장 양유진</a:t>
                      </a:r>
                      <a:endParaRPr sz="2000"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algn="ctr" defTabSz="914400">
                        <a:defRPr sz="2000"/>
                      </a:pPr>
                      <a:endParaRPr b="1" dirty="0"/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5E5E5E"/>
                      </a:solidFill>
                      <a:miter lim="400000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9488379"/>
                  </a:ext>
                </a:extLst>
              </a:tr>
            </a:tbl>
          </a:graphicData>
        </a:graphic>
      </p:graphicFrame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20D4C412-DF0D-4F4C-A9EF-6FAD9782F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1723029"/>
            <a:ext cx="19508472" cy="123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defTabSz="1828800">
              <a:defRPr sz="6800" b="1">
                <a:solidFill>
                  <a:srgbClr val="404040"/>
                </a:solidFill>
              </a:defRPr>
            </a:pPr>
            <a:r>
              <a:rPr lang="ko-KR" altLang="en-US" dirty="0"/>
              <a:t>회의 목차</a:t>
            </a:r>
            <a:r>
              <a:rPr lang="en-US" altLang="ko-KR" dirty="0"/>
              <a:t>: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9B94E1-9DFF-4381-99C3-F6204E952148}"/>
              </a:ext>
            </a:extLst>
          </p:cNvPr>
          <p:cNvSpPr txBox="1"/>
          <p:nvPr/>
        </p:nvSpPr>
        <p:spPr>
          <a:xfrm>
            <a:off x="1721597" y="4572777"/>
            <a:ext cx="12029572" cy="43242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1828800">
              <a:defRPr sz="5500">
                <a:solidFill>
                  <a:srgbClr val="404040"/>
                </a:solidFill>
              </a:defRPr>
            </a:pPr>
            <a:r>
              <a:rPr lang="en-US" altLang="ko-KR" dirty="0"/>
              <a:t>(1)</a:t>
            </a:r>
            <a:r>
              <a:rPr lang="ko-KR" altLang="en-US" dirty="0"/>
              <a:t> 학부 </a:t>
            </a:r>
            <a:r>
              <a:rPr lang="en-US" altLang="ko-KR" dirty="0"/>
              <a:t>/ </a:t>
            </a:r>
            <a:r>
              <a:rPr lang="ko-KR" altLang="en-US" dirty="0"/>
              <a:t>위원회 안건</a:t>
            </a:r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endParaRPr lang="ko-KR" altLang="en-US" dirty="0"/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r>
              <a:rPr lang="en-US" altLang="ko-KR" dirty="0"/>
              <a:t>(2)</a:t>
            </a:r>
            <a:r>
              <a:rPr lang="ko-KR" altLang="en-US"/>
              <a:t> 연고티비</a:t>
            </a:r>
            <a:r>
              <a:rPr lang="ko-KR" altLang="en-US" dirty="0"/>
              <a:t> 촬영 관련 </a:t>
            </a:r>
          </a:p>
          <a:p>
            <a:pPr algn="l" defTabSz="1828800">
              <a:defRPr sz="5500">
                <a:solidFill>
                  <a:srgbClr val="404040"/>
                </a:solidFill>
              </a:defRPr>
            </a:pPr>
            <a:br>
              <a:rPr lang="ko-KR" altLang="en-US" dirty="0"/>
            </a:br>
            <a:r>
              <a:rPr lang="en-US" altLang="ko-KR" dirty="0"/>
              <a:t>(3) </a:t>
            </a:r>
            <a:r>
              <a:rPr lang="ko-KR" altLang="en-US" dirty="0"/>
              <a:t>공지사항 </a:t>
            </a:r>
            <a:r>
              <a:rPr lang="en-US" altLang="ko-KR" dirty="0"/>
              <a:t>/ </a:t>
            </a:r>
            <a:r>
              <a:rPr lang="ko-KR" altLang="en-US" dirty="0"/>
              <a:t>기타 공유 희망사항 </a:t>
            </a:r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292190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1723029"/>
            <a:ext cx="19508472" cy="123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defTabSz="1828800">
              <a:defRPr sz="6800" b="1">
                <a:solidFill>
                  <a:srgbClr val="404040"/>
                </a:solidFill>
              </a:defRPr>
            </a:pPr>
            <a:r>
              <a:rPr lang="ko-KR" altLang="en-US" dirty="0"/>
              <a:t>학부</a:t>
            </a:r>
            <a:r>
              <a:rPr lang="en-US" altLang="ko-KR" dirty="0"/>
              <a:t>/</a:t>
            </a:r>
            <a:r>
              <a:rPr lang="ko-KR" altLang="en-US" dirty="0"/>
              <a:t>위원회 건의 안건 </a:t>
            </a:r>
            <a:r>
              <a:rPr lang="en-US" altLang="ko-KR" dirty="0"/>
              <a:t>: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EFA412BC-1874-4A29-BD7C-35934A51C1CA}"/>
              </a:ext>
            </a:extLst>
          </p:cNvPr>
          <p:cNvGrpSpPr/>
          <p:nvPr/>
        </p:nvGrpSpPr>
        <p:grpSpPr>
          <a:xfrm>
            <a:off x="1687950" y="10223834"/>
            <a:ext cx="20855657" cy="2692695"/>
            <a:chOff x="1721596" y="3461920"/>
            <a:chExt cx="20974264" cy="2692695"/>
          </a:xfrm>
        </p:grpSpPr>
        <p:sp>
          <p:nvSpPr>
            <p:cNvPr id="3" name="사각형: 둥근 모서리 2">
              <a:extLst>
                <a:ext uri="{FF2B5EF4-FFF2-40B4-BE49-F238E27FC236}">
                  <a16:creationId xmlns:a16="http://schemas.microsoft.com/office/drawing/2014/main" id="{A07164B2-2C3F-4F7C-AAE8-55E7A33E3407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CBD003C5-2435-48FD-BB51-FD2DC60937E8}"/>
                </a:ext>
              </a:extLst>
            </p:cNvPr>
            <p:cNvSpPr/>
            <p:nvPr/>
          </p:nvSpPr>
          <p:spPr>
            <a:xfrm>
              <a:off x="5068216" y="4528736"/>
              <a:ext cx="17627644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lang="en-US" altLang="ko-KR" sz="320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2E8E239A-10B1-468D-B3A6-0CE7AD7171BD}"/>
              </a:ext>
            </a:extLst>
          </p:cNvPr>
          <p:cNvGrpSpPr/>
          <p:nvPr/>
        </p:nvGrpSpPr>
        <p:grpSpPr>
          <a:xfrm>
            <a:off x="1873711" y="6879220"/>
            <a:ext cx="20796583" cy="2692695"/>
            <a:chOff x="1721596" y="3461920"/>
            <a:chExt cx="20974264" cy="2692695"/>
          </a:xfrm>
        </p:grpSpPr>
        <p:sp>
          <p:nvSpPr>
            <p:cNvPr id="57" name="사각형: 둥근 모서리 56">
              <a:extLst>
                <a:ext uri="{FF2B5EF4-FFF2-40B4-BE49-F238E27FC236}">
                  <a16:creationId xmlns:a16="http://schemas.microsoft.com/office/drawing/2014/main" id="{6A5A2C32-0172-4F9A-B611-D21FA0EEC209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6" name="사각형: 둥근 모서리 55">
              <a:extLst>
                <a:ext uri="{FF2B5EF4-FFF2-40B4-BE49-F238E27FC236}">
                  <a16:creationId xmlns:a16="http://schemas.microsoft.com/office/drawing/2014/main" id="{84BECF90-CE4D-42E9-A4CA-3442E864B505}"/>
                </a:ext>
              </a:extLst>
            </p:cNvPr>
            <p:cNvSpPr/>
            <p:nvPr/>
          </p:nvSpPr>
          <p:spPr>
            <a:xfrm>
              <a:off x="5018143" y="4528736"/>
              <a:ext cx="17677717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grpSp>
        <p:nvGrpSpPr>
          <p:cNvPr id="58" name="그룹 57">
            <a:extLst>
              <a:ext uri="{FF2B5EF4-FFF2-40B4-BE49-F238E27FC236}">
                <a16:creationId xmlns:a16="http://schemas.microsoft.com/office/drawing/2014/main" id="{4893A5E2-3914-403B-9FC9-D9D707C8754F}"/>
              </a:ext>
            </a:extLst>
          </p:cNvPr>
          <p:cNvGrpSpPr/>
          <p:nvPr/>
        </p:nvGrpSpPr>
        <p:grpSpPr>
          <a:xfrm>
            <a:off x="1873996" y="3614320"/>
            <a:ext cx="20974263" cy="2692695"/>
            <a:chOff x="1721596" y="3461920"/>
            <a:chExt cx="20974263" cy="2692695"/>
          </a:xfrm>
        </p:grpSpPr>
        <p:sp>
          <p:nvSpPr>
            <p:cNvPr id="60" name="사각형: 둥근 모서리 59">
              <a:extLst>
                <a:ext uri="{FF2B5EF4-FFF2-40B4-BE49-F238E27FC236}">
                  <a16:creationId xmlns:a16="http://schemas.microsoft.com/office/drawing/2014/main" id="{EFE7F34F-AAF8-4737-81F9-AE0ADAEB41D7}"/>
                </a:ext>
              </a:extLst>
            </p:cNvPr>
            <p:cNvSpPr/>
            <p:nvPr/>
          </p:nvSpPr>
          <p:spPr>
            <a:xfrm>
              <a:off x="1721596" y="3461920"/>
              <a:ext cx="3249835" cy="2692695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  <p:sp>
          <p:nvSpPr>
            <p:cNvPr id="59" name="사각형: 둥근 모서리 58">
              <a:extLst>
                <a:ext uri="{FF2B5EF4-FFF2-40B4-BE49-F238E27FC236}">
                  <a16:creationId xmlns:a16="http://schemas.microsoft.com/office/drawing/2014/main" id="{4F9F1777-EC52-4B58-8B15-49D02BDF2DF9}"/>
                </a:ext>
              </a:extLst>
            </p:cNvPr>
            <p:cNvSpPr/>
            <p:nvPr/>
          </p:nvSpPr>
          <p:spPr>
            <a:xfrm>
              <a:off x="4989932" y="4528736"/>
              <a:ext cx="17705927" cy="658336"/>
            </a:xfrm>
            <a:prstGeom prst="roundRect">
              <a:avLst/>
            </a:prstGeom>
            <a:solidFill>
              <a:schemeClr val="bg1"/>
            </a:solidFill>
            <a:ln w="12700" cap="flat">
              <a:solidFill>
                <a:schemeClr val="tx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en-US" sz="3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연고티비</a:t>
              </a: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 </a:t>
              </a:r>
              <a:r>
                <a:rPr lang="en-US" altLang="ko-KR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:</a:t>
              </a: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 해외 명문대 </a:t>
              </a:r>
              <a:r>
                <a:rPr lang="en-US" altLang="ko-KR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vs </a:t>
              </a:r>
              <a:r>
                <a:rPr lang="ko-KR" altLang="en-US" sz="3200" dirty="0">
                  <a:solidFill>
                    <a:schemeClr val="tx1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rPr>
                <a:t>한국 명문대 관련 </a:t>
              </a:r>
              <a:endParaRPr kumimoji="0" lang="ko-KR" altLang="en-US" sz="3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endParaRP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24FE9FF8-961C-4F1E-AE0C-A161AD55848E}"/>
              </a:ext>
            </a:extLst>
          </p:cNvPr>
          <p:cNvSpPr txBox="1"/>
          <p:nvPr/>
        </p:nvSpPr>
        <p:spPr>
          <a:xfrm>
            <a:off x="2174054" y="4183381"/>
            <a:ext cx="2621618" cy="15799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ko-KR" altLang="en-US" sz="4800" dirty="0">
                <a:solidFill>
                  <a:schemeClr val="bg1"/>
                </a:solidFill>
              </a:rPr>
              <a:t>총학생회</a:t>
            </a:r>
            <a:r>
              <a:rPr lang="en-US" altLang="ko-KR" sz="4800" dirty="0">
                <a:solidFill>
                  <a:schemeClr val="bg1"/>
                </a:solidFill>
              </a:rPr>
              <a:t>/</a:t>
            </a:r>
            <a:r>
              <a:rPr lang="ko-KR" altLang="en-US" sz="4800" dirty="0">
                <a:solidFill>
                  <a:schemeClr val="bg1"/>
                </a:solidFill>
              </a:rPr>
              <a:t>한편</a:t>
            </a: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813262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5925752"/>
            <a:ext cx="19508472" cy="146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r>
              <a:rPr lang="ko-KR" altLang="en-US" dirty="0" err="1"/>
              <a:t>연고티비</a:t>
            </a:r>
            <a:r>
              <a:rPr lang="ko-KR" altLang="en-US" dirty="0"/>
              <a:t> 출연 인원 선정</a:t>
            </a:r>
            <a:endParaRPr dirty="0"/>
          </a:p>
        </p:txBody>
      </p:sp>
      <p:sp>
        <p:nvSpPr>
          <p:cNvPr id="169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316FAC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DB90B262-6C2F-47E8-85CA-CB349A581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6840371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2061004"/>
            <a:ext cx="19508472" cy="984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ko-KR" altLang="en-US" dirty="0" err="1"/>
              <a:t>연고티비</a:t>
            </a:r>
            <a:r>
              <a:rPr lang="ko-KR" altLang="en-US" dirty="0"/>
              <a:t> 출연 인원  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13707" y="4046831"/>
            <a:ext cx="20956587" cy="746871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와세다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측에서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명 출연 예정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(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가능하면 일어 전형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,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영어 전형 한 명씩 선발 예정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)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가능하면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4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월말에서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5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월초까지 국내 체류가 가능한 학생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적어도 한 명은 일본에서의 대학 생활 경험이 있는 학생을 선호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*신입생 혹은 저학년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명만으로는 안됨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!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698852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2061004"/>
            <a:ext cx="19508472" cy="984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ko-KR" altLang="en-US" dirty="0" err="1"/>
              <a:t>연고티비</a:t>
            </a:r>
            <a:r>
              <a:rPr lang="ko-KR" altLang="en-US" dirty="0"/>
              <a:t> 프로그램 관련 내용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F718B7DC-624B-403C-A33F-1B05B8191EE9}"/>
              </a:ext>
            </a:extLst>
          </p:cNvPr>
          <p:cNvSpPr/>
          <p:nvPr/>
        </p:nvSpPr>
        <p:spPr>
          <a:xfrm>
            <a:off x="1713707" y="3638213"/>
            <a:ext cx="20956587" cy="82859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lvl="8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촬영은 약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시간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30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분 예정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(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준비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30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분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,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본촬영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시간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)</a:t>
            </a: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촬영일 전에 미팅이 한 번 있을 예정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출연료는 인당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10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만원 지급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위치는 삼성동 </a:t>
            </a: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삼성로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lvl="8" indent="-457200" algn="l" defTabSz="825500">
              <a:buFont typeface="Arial" panose="020B0604020202020204" pitchFamily="34" charset="0"/>
              <a:buChar char="•"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총 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2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편의 영상으로 나누어져 업로드 될 예정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lvl="8" indent="0" algn="l" defTabSz="825500"/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65002745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2437764" y="5925752"/>
            <a:ext cx="19508472" cy="146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r>
              <a:rPr dirty="0"/>
              <a:t>월 </a:t>
            </a:r>
            <a:r>
              <a:rPr dirty="0" err="1"/>
              <a:t>주요</a:t>
            </a:r>
            <a:r>
              <a:rPr dirty="0"/>
              <a:t> </a:t>
            </a:r>
            <a:r>
              <a:rPr dirty="0" err="1"/>
              <a:t>계획</a:t>
            </a:r>
            <a:r>
              <a:rPr dirty="0"/>
              <a:t> 및 </a:t>
            </a:r>
            <a:r>
              <a:rPr dirty="0" err="1"/>
              <a:t>공지사항</a:t>
            </a:r>
            <a:endParaRPr dirty="0"/>
          </a:p>
        </p:txBody>
      </p:sp>
      <p:sp>
        <p:nvSpPr>
          <p:cNvPr id="169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316FAC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>
            <a:off x="1721597" y="7395392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DB90B262-6C2F-47E8-85CA-CB349A581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297" y="351693"/>
            <a:ext cx="4009781" cy="24528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 알고리즘"/>
          <p:cNvSpPr txBox="1"/>
          <p:nvPr/>
        </p:nvSpPr>
        <p:spPr>
          <a:xfrm>
            <a:off x="1713706" y="1274920"/>
            <a:ext cx="19508472" cy="1708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91437" tIns="91437" rIns="91437" bIns="91437">
            <a:spAutoFit/>
          </a:bodyPr>
          <a:lstStyle>
            <a:lvl1pPr defTabSz="1828800">
              <a:defRPr sz="8000" b="1">
                <a:solidFill>
                  <a:srgbClr val="404040"/>
                </a:solidFill>
              </a:defRPr>
            </a:lvl1pPr>
          </a:lstStyle>
          <a:p>
            <a:pPr algn="l" defTabSz="1828800">
              <a:defRPr sz="5200" b="1">
                <a:solidFill>
                  <a:srgbClr val="404040"/>
                </a:solidFill>
              </a:defRPr>
            </a:pPr>
            <a:r>
              <a:rPr lang="en-US" altLang="ko-KR" u="sng" dirty="0"/>
              <a:t>4</a:t>
            </a:r>
            <a:r>
              <a:rPr lang="ko-KR" altLang="en-US" u="sng" dirty="0"/>
              <a:t>월 주요계획</a:t>
            </a:r>
            <a:r>
              <a:rPr lang="en-US" altLang="ko-KR" dirty="0"/>
              <a:t>: </a:t>
            </a:r>
          </a:p>
          <a:p>
            <a:pPr algn="l" defTabSz="1828800">
              <a:defRPr sz="4700" b="1">
                <a:solidFill>
                  <a:srgbClr val="404040"/>
                </a:solidFill>
              </a:defRPr>
            </a:pPr>
            <a:r>
              <a:rPr lang="en-US" altLang="ko-KR" dirty="0"/>
              <a:t>*</a:t>
            </a:r>
            <a:r>
              <a:rPr lang="ko-KR" altLang="en-US" dirty="0"/>
              <a:t>매월 </a:t>
            </a:r>
            <a:r>
              <a:rPr lang="en-US" altLang="ko-KR" dirty="0"/>
              <a:t>1,3</a:t>
            </a:r>
            <a:r>
              <a:rPr lang="ko-KR" altLang="en-US" dirty="0"/>
              <a:t>주차 토요일 오후 </a:t>
            </a:r>
            <a:r>
              <a:rPr lang="en-US" altLang="ko-KR" dirty="0"/>
              <a:t>2</a:t>
            </a:r>
            <a:r>
              <a:rPr lang="ko-KR" altLang="en-US" dirty="0"/>
              <a:t>시 정기회의</a:t>
            </a:r>
          </a:p>
        </p:txBody>
      </p:sp>
      <p:sp>
        <p:nvSpPr>
          <p:cNvPr id="170" name="Line"/>
          <p:cNvSpPr/>
          <p:nvPr/>
        </p:nvSpPr>
        <p:spPr>
          <a:xfrm>
            <a:off x="1721597" y="3196834"/>
            <a:ext cx="20948697" cy="1"/>
          </a:xfrm>
          <a:prstGeom prst="line">
            <a:avLst/>
          </a:prstGeom>
          <a:ln w="50800">
            <a:solidFill>
              <a:srgbClr val="872827"/>
            </a:solidFill>
            <a:miter lim="400000"/>
          </a:ln>
        </p:spPr>
        <p:txBody>
          <a:bodyPr lIns="91437" tIns="91437" rIns="91437" bIns="91437"/>
          <a:lstStyle/>
          <a:p>
            <a:pPr algn="l" defTabSz="1828800">
              <a:defRPr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pic>
        <p:nvPicPr>
          <p:cNvPr id="7" name="136119406_446988259810862_949669927878369366_n.jpeg" descr="136119406_446988259810862_949669927878369366_n.jpeg">
            <a:extLst>
              <a:ext uri="{FF2B5EF4-FFF2-40B4-BE49-F238E27FC236}">
                <a16:creationId xmlns:a16="http://schemas.microsoft.com/office/drawing/2014/main" id="{5D3646A5-E4DF-4FE9-A869-1D171C568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549" y="462984"/>
            <a:ext cx="4119745" cy="252009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688EF90E-6821-4B80-A269-9EEF9FFF59A7}"/>
              </a:ext>
            </a:extLst>
          </p:cNvPr>
          <p:cNvSpPr/>
          <p:nvPr/>
        </p:nvSpPr>
        <p:spPr>
          <a:xfrm>
            <a:off x="1721597" y="3988993"/>
            <a:ext cx="10112849" cy="828595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총학생회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685800" marR="0" indent="-6858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ko-KR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4</a:t>
            </a: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월 </a:t>
            </a:r>
            <a:r>
              <a:rPr kumimoji="0" lang="en-US" altLang="ko-KR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2</a:t>
            </a: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일 </a:t>
            </a:r>
            <a:r>
              <a:rPr kumimoji="0" lang="en-US" altLang="ko-KR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[</a:t>
            </a:r>
            <a:r>
              <a:rPr lang="ko-KR" altLang="en-US" sz="480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재</a:t>
            </a:r>
            <a:r>
              <a:rPr kumimoji="0" lang="ko-KR" altLang="en-US" sz="48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일한국유학생연합회 </a:t>
            </a:r>
            <a:r>
              <a:rPr kumimoji="0" lang="ko-KR" altLang="en-US" sz="4800" b="0" i="0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이취임식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]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 참석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685800" marR="0" indent="-6858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ko-KR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4</a:t>
            </a: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월 </a:t>
            </a:r>
            <a:r>
              <a:rPr kumimoji="0" lang="en-US" altLang="ko-KR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9</a:t>
            </a: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일 </a:t>
            </a:r>
            <a:r>
              <a:rPr kumimoji="0" lang="en-US" altLang="ko-KR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16</a:t>
            </a: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시 게이오 대학과 </a:t>
            </a:r>
            <a:r>
              <a:rPr kumimoji="0" lang="en-US" altLang="ko-KR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ZOOM </a:t>
            </a: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미팅 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685800" marR="0" indent="-6858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4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월</a:t>
            </a:r>
            <a:r>
              <a:rPr lang="en-US" altLang="ko-KR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6</a:t>
            </a: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일 전까지 회계장부 작성 후 학교에 제출 </a:t>
            </a: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DB560FAC-67CF-44E4-9AAD-C0033BC75FAC}"/>
              </a:ext>
            </a:extLst>
          </p:cNvPr>
          <p:cNvSpPr/>
          <p:nvPr/>
        </p:nvSpPr>
        <p:spPr>
          <a:xfrm>
            <a:off x="12549554" y="3483868"/>
            <a:ext cx="10112849" cy="910320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ko-KR" altLang="en-US" sz="4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각 학부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ko-KR" altLang="en-US" sz="48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신입생 파악 및 </a:t>
            </a:r>
            <a:r>
              <a:rPr lang="ko-KR" altLang="en-US" sz="4800" dirty="0" err="1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서포트</a:t>
            </a: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4800" dirty="0">
              <a:solidFill>
                <a:schemeClr val="tx1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altLang="ko-KR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8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3218603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355</Words>
  <Application>Microsoft Macintosh PowerPoint</Application>
  <PresentationFormat>ユーザー設定</PresentationFormat>
  <Paragraphs>78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Helvetica Neue</vt:lpstr>
      <vt:lpstr>Helvetica Neue Medium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WonJoo Roh</dc:creator>
  <cp:lastModifiedBy>wonjoo1999</cp:lastModifiedBy>
  <cp:revision>15</cp:revision>
  <dcterms:modified xsi:type="dcterms:W3CDTF">2022-04-01T14:26:49Z</dcterms:modified>
</cp:coreProperties>
</file>